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Lst>
  <p:sldSz cx="28803600" cy="446230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055" userDrawn="1">
          <p15:clr>
            <a:srgbClr val="A4A3A4"/>
          </p15:clr>
        </p15:guide>
        <p15:guide id="2" pos="90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3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showGuides="1">
      <p:cViewPr>
        <p:scale>
          <a:sx n="25" d="100"/>
          <a:sy n="25" d="100"/>
        </p:scale>
        <p:origin x="1498" y="-3298"/>
      </p:cViewPr>
      <p:guideLst>
        <p:guide orient="horz" pos="14055"/>
        <p:guide pos="90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60270" y="7302894"/>
            <a:ext cx="24483060" cy="15535428"/>
          </a:xfrm>
        </p:spPr>
        <p:txBody>
          <a:bodyPr anchor="b"/>
          <a:lstStyle>
            <a:lvl1pPr algn="ctr">
              <a:defRPr sz="18900"/>
            </a:lvl1pPr>
          </a:lstStyle>
          <a:p>
            <a:r>
              <a:rPr lang="en-US"/>
              <a:t>Click to edit Master title style</a:t>
            </a:r>
            <a:endParaRPr lang="en-US" dirty="0"/>
          </a:p>
        </p:txBody>
      </p:sp>
      <p:sp>
        <p:nvSpPr>
          <p:cNvPr id="3" name="Subtitle 2"/>
          <p:cNvSpPr>
            <a:spLocks noGrp="1"/>
          </p:cNvSpPr>
          <p:nvPr>
            <p:ph type="subTitle" idx="1"/>
          </p:nvPr>
        </p:nvSpPr>
        <p:spPr>
          <a:xfrm>
            <a:off x="3600450" y="23437428"/>
            <a:ext cx="21602700" cy="10773568"/>
          </a:xfrm>
        </p:spPr>
        <p:txBody>
          <a:bodyPr/>
          <a:lstStyle>
            <a:lvl1pPr marL="0" indent="0" algn="ctr">
              <a:buNone/>
              <a:defRPr sz="7560"/>
            </a:lvl1pPr>
            <a:lvl2pPr marL="1440180" indent="0" algn="ctr">
              <a:buNone/>
              <a:defRPr sz="6300"/>
            </a:lvl2pPr>
            <a:lvl3pPr marL="2880360" indent="0" algn="ctr">
              <a:buNone/>
              <a:defRPr sz="5670"/>
            </a:lvl3pPr>
            <a:lvl4pPr marL="4320540" indent="0" algn="ctr">
              <a:buNone/>
              <a:defRPr sz="5040"/>
            </a:lvl4pPr>
            <a:lvl5pPr marL="5760720" indent="0" algn="ctr">
              <a:buNone/>
              <a:defRPr sz="5040"/>
            </a:lvl5pPr>
            <a:lvl6pPr marL="7200900" indent="0" algn="ctr">
              <a:buNone/>
              <a:defRPr sz="5040"/>
            </a:lvl6pPr>
            <a:lvl7pPr marL="8641080" indent="0" algn="ctr">
              <a:buNone/>
              <a:defRPr sz="5040"/>
            </a:lvl7pPr>
            <a:lvl8pPr marL="10081260" indent="0" algn="ctr">
              <a:buNone/>
              <a:defRPr sz="5040"/>
            </a:lvl8pPr>
            <a:lvl9pPr marL="11521440" indent="0" algn="ctr">
              <a:buNone/>
              <a:defRPr sz="5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971542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463329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612578" y="2375764"/>
            <a:ext cx="6210776" cy="378159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980249" y="2375764"/>
            <a:ext cx="18272284" cy="378159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3653667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009976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65247" y="11124784"/>
            <a:ext cx="24843105" cy="18561941"/>
          </a:xfrm>
        </p:spPr>
        <p:txBody>
          <a:bodyPr anchor="b"/>
          <a:lstStyle>
            <a:lvl1pPr>
              <a:defRPr sz="18900"/>
            </a:lvl1pPr>
          </a:lstStyle>
          <a:p>
            <a:r>
              <a:rPr lang="en-US"/>
              <a:t>Click to edit Master title style</a:t>
            </a:r>
            <a:endParaRPr lang="en-US" dirty="0"/>
          </a:p>
        </p:txBody>
      </p:sp>
      <p:sp>
        <p:nvSpPr>
          <p:cNvPr id="3" name="Text Placeholder 2"/>
          <p:cNvSpPr>
            <a:spLocks noGrp="1"/>
          </p:cNvSpPr>
          <p:nvPr>
            <p:ph type="body" idx="1"/>
          </p:nvPr>
        </p:nvSpPr>
        <p:spPr>
          <a:xfrm>
            <a:off x="1965247" y="29862329"/>
            <a:ext cx="24843105" cy="9761286"/>
          </a:xfrm>
        </p:spPr>
        <p:txBody>
          <a:bodyPr/>
          <a:lstStyle>
            <a:lvl1pPr marL="0" indent="0">
              <a:buNone/>
              <a:defRPr sz="7560">
                <a:solidFill>
                  <a:schemeClr val="tx1"/>
                </a:solidFill>
              </a:defRPr>
            </a:lvl1pPr>
            <a:lvl2pPr marL="1440180" indent="0">
              <a:buNone/>
              <a:defRPr sz="6300">
                <a:solidFill>
                  <a:schemeClr val="tx1">
                    <a:tint val="75000"/>
                  </a:schemeClr>
                </a:solidFill>
              </a:defRPr>
            </a:lvl2pPr>
            <a:lvl3pPr marL="2880360" indent="0">
              <a:buNone/>
              <a:defRPr sz="5670">
                <a:solidFill>
                  <a:schemeClr val="tx1">
                    <a:tint val="75000"/>
                  </a:schemeClr>
                </a:solidFill>
              </a:defRPr>
            </a:lvl3pPr>
            <a:lvl4pPr marL="4320540" indent="0">
              <a:buNone/>
              <a:defRPr sz="5040">
                <a:solidFill>
                  <a:schemeClr val="tx1">
                    <a:tint val="75000"/>
                  </a:schemeClr>
                </a:solidFill>
              </a:defRPr>
            </a:lvl4pPr>
            <a:lvl5pPr marL="5760720" indent="0">
              <a:buNone/>
              <a:defRPr sz="5040">
                <a:solidFill>
                  <a:schemeClr val="tx1">
                    <a:tint val="75000"/>
                  </a:schemeClr>
                </a:solidFill>
              </a:defRPr>
            </a:lvl5pPr>
            <a:lvl6pPr marL="7200900" indent="0">
              <a:buNone/>
              <a:defRPr sz="5040">
                <a:solidFill>
                  <a:schemeClr val="tx1">
                    <a:tint val="75000"/>
                  </a:schemeClr>
                </a:solidFill>
              </a:defRPr>
            </a:lvl6pPr>
            <a:lvl7pPr marL="8641080" indent="0">
              <a:buNone/>
              <a:defRPr sz="5040">
                <a:solidFill>
                  <a:schemeClr val="tx1">
                    <a:tint val="75000"/>
                  </a:schemeClr>
                </a:solidFill>
              </a:defRPr>
            </a:lvl7pPr>
            <a:lvl8pPr marL="10081260" indent="0">
              <a:buNone/>
              <a:defRPr sz="5040">
                <a:solidFill>
                  <a:schemeClr val="tx1">
                    <a:tint val="75000"/>
                  </a:schemeClr>
                </a:solidFill>
              </a:defRPr>
            </a:lvl8pPr>
            <a:lvl9pPr marL="11521440" indent="0">
              <a:buNone/>
              <a:defRPr sz="50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5511AC-980B-485A-851E-DBD0B8F4CBAD}"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1383749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80248" y="11878818"/>
            <a:ext cx="12241530" cy="283129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581823" y="11878818"/>
            <a:ext cx="12241530" cy="283129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5511AC-980B-485A-851E-DBD0B8F4CBAD}" type="datetimeFigureOut">
              <a:rPr lang="en-US" smtClean="0"/>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696209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83999" y="2375773"/>
            <a:ext cx="24843105" cy="862505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984002" y="10938845"/>
            <a:ext cx="12185271" cy="5360959"/>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a:t>Click to edit Master text styles</a:t>
            </a:r>
          </a:p>
        </p:txBody>
      </p:sp>
      <p:sp>
        <p:nvSpPr>
          <p:cNvPr id="4" name="Content Placeholder 3"/>
          <p:cNvSpPr>
            <a:spLocks noGrp="1"/>
          </p:cNvSpPr>
          <p:nvPr>
            <p:ph sz="half" idx="2"/>
          </p:nvPr>
        </p:nvSpPr>
        <p:spPr>
          <a:xfrm>
            <a:off x="1984002" y="16299804"/>
            <a:ext cx="12185271" cy="239745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581824" y="10938845"/>
            <a:ext cx="12245282" cy="5360959"/>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a:t>Click to edit Master text styles</a:t>
            </a:r>
          </a:p>
        </p:txBody>
      </p:sp>
      <p:sp>
        <p:nvSpPr>
          <p:cNvPr id="6" name="Content Placeholder 5"/>
          <p:cNvSpPr>
            <a:spLocks noGrp="1"/>
          </p:cNvSpPr>
          <p:nvPr>
            <p:ph sz="quarter" idx="4"/>
          </p:nvPr>
        </p:nvSpPr>
        <p:spPr>
          <a:xfrm>
            <a:off x="14581824" y="16299804"/>
            <a:ext cx="12245282" cy="239745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5511AC-980B-485A-851E-DBD0B8F4CBAD}" type="datetimeFigureOut">
              <a:rPr lang="en-US" smtClean="0"/>
              <a:t>3/18/2025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292779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5511AC-980B-485A-851E-DBD0B8F4CBAD}" type="datetimeFigureOut">
              <a:rPr lang="en-US" smtClean="0"/>
              <a:t>3/18/2025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368988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5511AC-980B-485A-851E-DBD0B8F4CBAD}" type="datetimeFigureOut">
              <a:rPr lang="en-US" smtClean="0"/>
              <a:t>3/18/2025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1343023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83999" y="2974869"/>
            <a:ext cx="9289911" cy="10412042"/>
          </a:xfrm>
        </p:spPr>
        <p:txBody>
          <a:bodyPr anchor="b"/>
          <a:lstStyle>
            <a:lvl1pPr>
              <a:defRPr sz="10080"/>
            </a:lvl1pPr>
          </a:lstStyle>
          <a:p>
            <a:r>
              <a:rPr lang="en-US"/>
              <a:t>Click to edit Master title style</a:t>
            </a:r>
            <a:endParaRPr lang="en-US" dirty="0"/>
          </a:p>
        </p:txBody>
      </p:sp>
      <p:sp>
        <p:nvSpPr>
          <p:cNvPr id="3" name="Content Placeholder 2"/>
          <p:cNvSpPr>
            <a:spLocks noGrp="1"/>
          </p:cNvSpPr>
          <p:nvPr>
            <p:ph idx="1"/>
          </p:nvPr>
        </p:nvSpPr>
        <p:spPr>
          <a:xfrm>
            <a:off x="12245281" y="6424901"/>
            <a:ext cx="14581823" cy="31711279"/>
          </a:xfrm>
        </p:spPr>
        <p:txBody>
          <a:bodyPr/>
          <a:lstStyle>
            <a:lvl1pPr>
              <a:defRPr sz="10080"/>
            </a:lvl1pPr>
            <a:lvl2pPr>
              <a:defRPr sz="8820"/>
            </a:lvl2pPr>
            <a:lvl3pPr>
              <a:defRPr sz="7560"/>
            </a:lvl3pPr>
            <a:lvl4pPr>
              <a:defRPr sz="6300"/>
            </a:lvl4pPr>
            <a:lvl5pPr>
              <a:defRPr sz="6300"/>
            </a:lvl5pPr>
            <a:lvl6pPr>
              <a:defRPr sz="6300"/>
            </a:lvl6pPr>
            <a:lvl7pPr>
              <a:defRPr sz="6300"/>
            </a:lvl7pPr>
            <a:lvl8pPr>
              <a:defRPr sz="6300"/>
            </a:lvl8pPr>
            <a:lvl9pPr>
              <a:defRPr sz="6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83999" y="13386912"/>
            <a:ext cx="9289911" cy="24800909"/>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a:t>Click to edit Master text styles</a:t>
            </a:r>
          </a:p>
        </p:txBody>
      </p:sp>
      <p:sp>
        <p:nvSpPr>
          <p:cNvPr id="5" name="Date Placeholder 4"/>
          <p:cNvSpPr>
            <a:spLocks noGrp="1"/>
          </p:cNvSpPr>
          <p:nvPr>
            <p:ph type="dt" sz="half" idx="10"/>
          </p:nvPr>
        </p:nvSpPr>
        <p:spPr/>
        <p:txBody>
          <a:bodyPr/>
          <a:lstStyle/>
          <a:p>
            <a:fld id="{E95511AC-980B-485A-851E-DBD0B8F4CBAD}" type="datetimeFigureOut">
              <a:rPr lang="en-US" smtClean="0"/>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719053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83999" y="2974869"/>
            <a:ext cx="9289911" cy="10412042"/>
          </a:xfrm>
        </p:spPr>
        <p:txBody>
          <a:bodyPr anchor="b"/>
          <a:lstStyle>
            <a:lvl1pPr>
              <a:defRPr sz="10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245281" y="6424901"/>
            <a:ext cx="14581823" cy="31711279"/>
          </a:xfrm>
        </p:spPr>
        <p:txBody>
          <a:bodyPr anchor="t"/>
          <a:lstStyle>
            <a:lvl1pPr marL="0" indent="0">
              <a:buNone/>
              <a:defRPr sz="10080"/>
            </a:lvl1pPr>
            <a:lvl2pPr marL="1440180" indent="0">
              <a:buNone/>
              <a:defRPr sz="8820"/>
            </a:lvl2pPr>
            <a:lvl3pPr marL="2880360" indent="0">
              <a:buNone/>
              <a:defRPr sz="7560"/>
            </a:lvl3pPr>
            <a:lvl4pPr marL="4320540" indent="0">
              <a:buNone/>
              <a:defRPr sz="6300"/>
            </a:lvl4pPr>
            <a:lvl5pPr marL="5760720" indent="0">
              <a:buNone/>
              <a:defRPr sz="6300"/>
            </a:lvl5pPr>
            <a:lvl6pPr marL="7200900" indent="0">
              <a:buNone/>
              <a:defRPr sz="6300"/>
            </a:lvl6pPr>
            <a:lvl7pPr marL="8641080" indent="0">
              <a:buNone/>
              <a:defRPr sz="6300"/>
            </a:lvl7pPr>
            <a:lvl8pPr marL="10081260" indent="0">
              <a:buNone/>
              <a:defRPr sz="6300"/>
            </a:lvl8pPr>
            <a:lvl9pPr marL="11521440" indent="0">
              <a:buNone/>
              <a:defRPr sz="6300"/>
            </a:lvl9pPr>
          </a:lstStyle>
          <a:p>
            <a:r>
              <a:rPr lang="en-US"/>
              <a:t>Click icon to add picture</a:t>
            </a:r>
            <a:endParaRPr lang="en-US" dirty="0"/>
          </a:p>
        </p:txBody>
      </p:sp>
      <p:sp>
        <p:nvSpPr>
          <p:cNvPr id="4" name="Text Placeholder 3"/>
          <p:cNvSpPr>
            <a:spLocks noGrp="1"/>
          </p:cNvSpPr>
          <p:nvPr>
            <p:ph type="body" sz="half" idx="2"/>
          </p:nvPr>
        </p:nvSpPr>
        <p:spPr>
          <a:xfrm>
            <a:off x="1983999" y="13386912"/>
            <a:ext cx="9289911" cy="24800909"/>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a:t>Click to edit Master text styles</a:t>
            </a:r>
          </a:p>
        </p:txBody>
      </p:sp>
      <p:sp>
        <p:nvSpPr>
          <p:cNvPr id="5" name="Date Placeholder 4"/>
          <p:cNvSpPr>
            <a:spLocks noGrp="1"/>
          </p:cNvSpPr>
          <p:nvPr>
            <p:ph type="dt" sz="half" idx="10"/>
          </p:nvPr>
        </p:nvSpPr>
        <p:spPr/>
        <p:txBody>
          <a:bodyPr/>
          <a:lstStyle/>
          <a:p>
            <a:fld id="{E95511AC-980B-485A-851E-DBD0B8F4CBAD}" type="datetimeFigureOut">
              <a:rPr lang="en-US" smtClean="0"/>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15160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80248" y="2375773"/>
            <a:ext cx="24843105" cy="862505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980248" y="11878818"/>
            <a:ext cx="24843105" cy="2831290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980248" y="41358955"/>
            <a:ext cx="6480810" cy="2375764"/>
          </a:xfrm>
          <a:prstGeom prst="rect">
            <a:avLst/>
          </a:prstGeom>
        </p:spPr>
        <p:txBody>
          <a:bodyPr vert="horz" lIns="91440" tIns="45720" rIns="91440" bIns="45720" rtlCol="0" anchor="ctr"/>
          <a:lstStyle>
            <a:lvl1pPr algn="l">
              <a:defRPr sz="3780">
                <a:solidFill>
                  <a:schemeClr val="tx1">
                    <a:tint val="75000"/>
                  </a:schemeClr>
                </a:solidFill>
              </a:defRPr>
            </a:lvl1pPr>
          </a:lstStyle>
          <a:p>
            <a:fld id="{E95511AC-980B-485A-851E-DBD0B8F4CBAD}" type="datetimeFigureOut">
              <a:rPr lang="en-US" smtClean="0"/>
              <a:t>3/18/2025</a:t>
            </a:fld>
            <a:endParaRPr lang="en-US"/>
          </a:p>
        </p:txBody>
      </p:sp>
      <p:sp>
        <p:nvSpPr>
          <p:cNvPr id="5" name="Footer Placeholder 4"/>
          <p:cNvSpPr>
            <a:spLocks noGrp="1"/>
          </p:cNvSpPr>
          <p:nvPr>
            <p:ph type="ftr" sz="quarter" idx="3"/>
          </p:nvPr>
        </p:nvSpPr>
        <p:spPr>
          <a:xfrm>
            <a:off x="9541193" y="41358955"/>
            <a:ext cx="9721215" cy="2375764"/>
          </a:xfrm>
          <a:prstGeom prst="rect">
            <a:avLst/>
          </a:prstGeom>
        </p:spPr>
        <p:txBody>
          <a:bodyPr vert="horz" lIns="91440" tIns="45720" rIns="91440" bIns="45720" rtlCol="0" anchor="ctr"/>
          <a:lstStyle>
            <a:lvl1pPr algn="ctr">
              <a:defRPr sz="37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342543" y="41358955"/>
            <a:ext cx="6480810" cy="2375764"/>
          </a:xfrm>
          <a:prstGeom prst="rect">
            <a:avLst/>
          </a:prstGeom>
        </p:spPr>
        <p:txBody>
          <a:bodyPr vert="horz" lIns="91440" tIns="45720" rIns="91440" bIns="45720" rtlCol="0" anchor="ctr"/>
          <a:lstStyle>
            <a:lvl1pPr algn="r">
              <a:defRPr sz="3780">
                <a:solidFill>
                  <a:schemeClr val="tx1">
                    <a:tint val="75000"/>
                  </a:schemeClr>
                </a:solidFill>
              </a:defRPr>
            </a:lvl1pPr>
          </a:lstStyle>
          <a:p>
            <a:fld id="{06A2BFA2-7CEB-4D76-9663-917F13DE4B1E}" type="slidenum">
              <a:rPr lang="en-US" smtClean="0"/>
              <a:t>‹#›</a:t>
            </a:fld>
            <a:endParaRPr lang="en-US"/>
          </a:p>
        </p:txBody>
      </p:sp>
    </p:spTree>
    <p:extLst>
      <p:ext uri="{BB962C8B-B14F-4D97-AF65-F5344CB8AC3E}">
        <p14:creationId xmlns:p14="http://schemas.microsoft.com/office/powerpoint/2010/main" val="145624809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2880360" rtl="0" eaLnBrk="1" latinLnBrk="0" hangingPunct="1">
        <a:lnSpc>
          <a:spcPct val="90000"/>
        </a:lnSpc>
        <a:spcBef>
          <a:spcPct val="0"/>
        </a:spcBef>
        <a:buNone/>
        <a:defRPr sz="13860" kern="1200">
          <a:solidFill>
            <a:schemeClr val="tx1"/>
          </a:solidFill>
          <a:latin typeface="+mj-lt"/>
          <a:ea typeface="+mj-ea"/>
          <a:cs typeface="+mj-cs"/>
        </a:defRPr>
      </a:lvl1pPr>
    </p:titleStyle>
    <p:bodyStyle>
      <a:lvl1pPr marL="720090" indent="-720090" algn="l" defTabSz="2880360" rtl="0" eaLnBrk="1" latinLnBrk="0" hangingPunct="1">
        <a:lnSpc>
          <a:spcPct val="90000"/>
        </a:lnSpc>
        <a:spcBef>
          <a:spcPts val="3150"/>
        </a:spcBef>
        <a:buFont typeface="Arial" panose="020B0604020202020204" pitchFamily="34" charset="0"/>
        <a:buChar char="•"/>
        <a:defRPr sz="8820" kern="1200">
          <a:solidFill>
            <a:schemeClr val="tx1"/>
          </a:solidFill>
          <a:latin typeface="+mn-lt"/>
          <a:ea typeface="+mn-ea"/>
          <a:cs typeface="+mn-cs"/>
        </a:defRPr>
      </a:lvl1pPr>
      <a:lvl2pPr marL="2160270" indent="-720090" algn="l" defTabSz="2880360" rtl="0" eaLnBrk="1" latinLnBrk="0" hangingPunct="1">
        <a:lnSpc>
          <a:spcPct val="90000"/>
        </a:lnSpc>
        <a:spcBef>
          <a:spcPts val="1575"/>
        </a:spcBef>
        <a:buFont typeface="Arial" panose="020B0604020202020204" pitchFamily="34" charset="0"/>
        <a:buChar char="•"/>
        <a:defRPr sz="7560" kern="1200">
          <a:solidFill>
            <a:schemeClr val="tx1"/>
          </a:solidFill>
          <a:latin typeface="+mn-lt"/>
          <a:ea typeface="+mn-ea"/>
          <a:cs typeface="+mn-cs"/>
        </a:defRPr>
      </a:lvl2pPr>
      <a:lvl3pPr marL="3600450" indent="-720090" algn="l" defTabSz="2880360" rtl="0" eaLnBrk="1" latinLnBrk="0" hangingPunct="1">
        <a:lnSpc>
          <a:spcPct val="90000"/>
        </a:lnSpc>
        <a:spcBef>
          <a:spcPts val="1575"/>
        </a:spcBef>
        <a:buFont typeface="Arial" panose="020B0604020202020204" pitchFamily="34" charset="0"/>
        <a:buChar char="•"/>
        <a:defRPr sz="6300" kern="1200">
          <a:solidFill>
            <a:schemeClr val="tx1"/>
          </a:solidFill>
          <a:latin typeface="+mn-lt"/>
          <a:ea typeface="+mn-ea"/>
          <a:cs typeface="+mn-cs"/>
        </a:defRPr>
      </a:lvl3pPr>
      <a:lvl4pPr marL="504063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4pPr>
      <a:lvl5pPr marL="648081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5pPr>
      <a:lvl6pPr marL="792099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6pPr>
      <a:lvl7pPr marL="936117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7pPr>
      <a:lvl8pPr marL="1080135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8pPr>
      <a:lvl9pPr marL="1224153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9pPr>
    </p:bodyStyle>
    <p:otherStyle>
      <a:defPPr>
        <a:defRPr lang="en-US"/>
      </a:defPPr>
      <a:lvl1pPr marL="0" algn="l" defTabSz="2880360" rtl="0" eaLnBrk="1" latinLnBrk="0" hangingPunct="1">
        <a:defRPr sz="5670" kern="1200">
          <a:solidFill>
            <a:schemeClr val="tx1"/>
          </a:solidFill>
          <a:latin typeface="+mn-lt"/>
          <a:ea typeface="+mn-ea"/>
          <a:cs typeface="+mn-cs"/>
        </a:defRPr>
      </a:lvl1pPr>
      <a:lvl2pPr marL="1440180" algn="l" defTabSz="2880360" rtl="0" eaLnBrk="1" latinLnBrk="0" hangingPunct="1">
        <a:defRPr sz="5670" kern="1200">
          <a:solidFill>
            <a:schemeClr val="tx1"/>
          </a:solidFill>
          <a:latin typeface="+mn-lt"/>
          <a:ea typeface="+mn-ea"/>
          <a:cs typeface="+mn-cs"/>
        </a:defRPr>
      </a:lvl2pPr>
      <a:lvl3pPr marL="2880360" algn="l" defTabSz="2880360" rtl="0" eaLnBrk="1" latinLnBrk="0" hangingPunct="1">
        <a:defRPr sz="5670" kern="1200">
          <a:solidFill>
            <a:schemeClr val="tx1"/>
          </a:solidFill>
          <a:latin typeface="+mn-lt"/>
          <a:ea typeface="+mn-ea"/>
          <a:cs typeface="+mn-cs"/>
        </a:defRPr>
      </a:lvl3pPr>
      <a:lvl4pPr marL="4320540" algn="l" defTabSz="2880360" rtl="0" eaLnBrk="1" latinLnBrk="0" hangingPunct="1">
        <a:defRPr sz="5670" kern="1200">
          <a:solidFill>
            <a:schemeClr val="tx1"/>
          </a:solidFill>
          <a:latin typeface="+mn-lt"/>
          <a:ea typeface="+mn-ea"/>
          <a:cs typeface="+mn-cs"/>
        </a:defRPr>
      </a:lvl4pPr>
      <a:lvl5pPr marL="5760720" algn="l" defTabSz="2880360" rtl="0" eaLnBrk="1" latinLnBrk="0" hangingPunct="1">
        <a:defRPr sz="5670" kern="1200">
          <a:solidFill>
            <a:schemeClr val="tx1"/>
          </a:solidFill>
          <a:latin typeface="+mn-lt"/>
          <a:ea typeface="+mn-ea"/>
          <a:cs typeface="+mn-cs"/>
        </a:defRPr>
      </a:lvl5pPr>
      <a:lvl6pPr marL="7200900" algn="l" defTabSz="2880360" rtl="0" eaLnBrk="1" latinLnBrk="0" hangingPunct="1">
        <a:defRPr sz="5670" kern="1200">
          <a:solidFill>
            <a:schemeClr val="tx1"/>
          </a:solidFill>
          <a:latin typeface="+mn-lt"/>
          <a:ea typeface="+mn-ea"/>
          <a:cs typeface="+mn-cs"/>
        </a:defRPr>
      </a:lvl6pPr>
      <a:lvl7pPr marL="8641080" algn="l" defTabSz="2880360" rtl="0" eaLnBrk="1" latinLnBrk="0" hangingPunct="1">
        <a:defRPr sz="5670" kern="1200">
          <a:solidFill>
            <a:schemeClr val="tx1"/>
          </a:solidFill>
          <a:latin typeface="+mn-lt"/>
          <a:ea typeface="+mn-ea"/>
          <a:cs typeface="+mn-cs"/>
        </a:defRPr>
      </a:lvl7pPr>
      <a:lvl8pPr marL="10081260" algn="l" defTabSz="2880360" rtl="0" eaLnBrk="1" latinLnBrk="0" hangingPunct="1">
        <a:defRPr sz="5670" kern="1200">
          <a:solidFill>
            <a:schemeClr val="tx1"/>
          </a:solidFill>
          <a:latin typeface="+mn-lt"/>
          <a:ea typeface="+mn-ea"/>
          <a:cs typeface="+mn-cs"/>
        </a:defRPr>
      </a:lvl8pPr>
      <a:lvl9pPr marL="11521440" algn="l" defTabSz="2880360" rtl="0" eaLnBrk="1" latinLnBrk="0" hangingPunct="1">
        <a:defRPr sz="56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E4F7B-BDBB-AF4A-B4AD-63280788DEC9}"/>
              </a:ext>
            </a:extLst>
          </p:cNvPr>
          <p:cNvSpPr txBox="1">
            <a:spLocks/>
          </p:cNvSpPr>
          <p:nvPr/>
        </p:nvSpPr>
        <p:spPr>
          <a:xfrm>
            <a:off x="1439865" y="6818349"/>
            <a:ext cx="25923875" cy="1968504"/>
          </a:xfrm>
          <a:prstGeom prst="rect">
            <a:avLst/>
          </a:prstGeom>
        </p:spPr>
        <p:txBody>
          <a:bodyPr vert="horz" lIns="91440" tIns="45720" rIns="91440" bIns="45720" rtlCol="0" anchor="b">
            <a:normAutofit/>
          </a:bodyPr>
          <a:lstStyle>
            <a:lvl1pPr algn="ctr" defTabSz="2880360" rtl="0" eaLnBrk="1" latinLnBrk="0" hangingPunct="1">
              <a:lnSpc>
                <a:spcPct val="90000"/>
              </a:lnSpc>
              <a:spcBef>
                <a:spcPct val="0"/>
              </a:spcBef>
              <a:buNone/>
              <a:defRPr sz="18900" kern="1200">
                <a:solidFill>
                  <a:schemeClr val="tx1"/>
                </a:solidFill>
                <a:latin typeface="+mj-lt"/>
                <a:ea typeface="+mj-ea"/>
                <a:cs typeface="+mj-cs"/>
              </a:defRPr>
            </a:lvl1pPr>
          </a:lstStyle>
          <a:p>
            <a:r>
              <a:rPr lang="vi-VN" sz="6600" b="1" dirty="0"/>
              <a:t>Đề tài</a:t>
            </a:r>
            <a:r>
              <a:rPr lang="en-US" sz="6600" b="1" dirty="0"/>
              <a:t>: </a:t>
            </a:r>
            <a:r>
              <a:rPr lang="en-US" sz="6600" b="1" i="0" dirty="0">
                <a:solidFill>
                  <a:srgbClr val="081B3A"/>
                </a:solidFill>
                <a:effectLst/>
                <a:latin typeface="SegoeuiPc"/>
              </a:rPr>
              <a:t>New Age House</a:t>
            </a:r>
            <a:endParaRPr lang="en-US" sz="6600" b="1" dirty="0"/>
          </a:p>
        </p:txBody>
      </p:sp>
      <p:sp>
        <p:nvSpPr>
          <p:cNvPr id="6" name="Rectangle 5">
            <a:extLst>
              <a:ext uri="{FF2B5EF4-FFF2-40B4-BE49-F238E27FC236}">
                <a16:creationId xmlns:a16="http://schemas.microsoft.com/office/drawing/2014/main" id="{FDB71301-74E9-3D33-787D-882C46CB1337}"/>
              </a:ext>
            </a:extLst>
          </p:cNvPr>
          <p:cNvSpPr/>
          <p:nvPr/>
        </p:nvSpPr>
        <p:spPr>
          <a:xfrm>
            <a:off x="4773706" y="8900202"/>
            <a:ext cx="19256188" cy="593079"/>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vi-VN" sz="3599" b="1" dirty="0"/>
              <a:t>Bùi Ngọc Xương,Triệu Vũ Hà My,Nguyễn Thành Phong, Phạm Văn Đạt.</a:t>
            </a:r>
          </a:p>
          <a:p>
            <a:pPr algn="ctr"/>
            <a:r>
              <a:rPr lang="vi-VN" sz="3599" b="1" i="1" dirty="0">
                <a:latin typeface="Calibri" panose="020F0502020204030204" pitchFamily="34" charset="0"/>
                <a:ea typeface="Calibri" panose="020F0502020204030204" pitchFamily="34" charset="0"/>
                <a:cs typeface="Calibri" panose="020F0502020204030204" pitchFamily="34" charset="0"/>
              </a:rPr>
              <a:t>Giảng viên hướng dẫn: </a:t>
            </a:r>
            <a:r>
              <a:rPr lang="vi-VN"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ThS</a:t>
            </a:r>
            <a:r>
              <a:rPr lang="en-US"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 </a:t>
            </a:r>
            <a:r>
              <a:rPr lang="vi-VN"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a:t>
            </a:r>
            <a:r>
              <a:rPr lang="en-US"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Lê Trung </a:t>
            </a:r>
            <a:r>
              <a:rPr lang="vi-VN"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Hiếu, KS.Nguyễn Thái Khánh</a:t>
            </a:r>
            <a:endParaRPr lang="en-US" sz="3599" b="1" dirty="0"/>
          </a:p>
        </p:txBody>
      </p:sp>
      <p:sp>
        <p:nvSpPr>
          <p:cNvPr id="7" name="Rectangle 6">
            <a:extLst>
              <a:ext uri="{FF2B5EF4-FFF2-40B4-BE49-F238E27FC236}">
                <a16:creationId xmlns:a16="http://schemas.microsoft.com/office/drawing/2014/main" id="{C5866BCA-6519-4A04-49D6-16F03CF06786}"/>
              </a:ext>
            </a:extLst>
          </p:cNvPr>
          <p:cNvSpPr/>
          <p:nvPr/>
        </p:nvSpPr>
        <p:spPr>
          <a:xfrm>
            <a:off x="5065907" y="9187045"/>
            <a:ext cx="19256188" cy="1968504"/>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vi-VN" sz="3199" i="1" dirty="0"/>
              <a:t>Đại học Đại Nam,Hà Nội,Việt Nam</a:t>
            </a:r>
            <a:endParaRPr lang="en-US" sz="3199" i="1" dirty="0"/>
          </a:p>
        </p:txBody>
      </p:sp>
      <p:sp>
        <p:nvSpPr>
          <p:cNvPr id="16" name="Text Box 189">
            <a:extLst>
              <a:ext uri="{FF2B5EF4-FFF2-40B4-BE49-F238E27FC236}">
                <a16:creationId xmlns:a16="http://schemas.microsoft.com/office/drawing/2014/main" id="{51079C32-2598-22AE-8FEA-44580D8E22CE}"/>
              </a:ext>
            </a:extLst>
          </p:cNvPr>
          <p:cNvSpPr txBox="1">
            <a:spLocks noChangeArrowheads="1"/>
          </p:cNvSpPr>
          <p:nvPr/>
        </p:nvSpPr>
        <p:spPr bwMode="auto">
          <a:xfrm>
            <a:off x="510761" y="12668070"/>
            <a:ext cx="9074187" cy="7764226"/>
          </a:xfrm>
          <a:prstGeom prst="rect">
            <a:avLst/>
          </a:prstGeom>
          <a:solidFill>
            <a:schemeClr val="bg1"/>
          </a:solidFill>
          <a:ln w="57150">
            <a:solidFill>
              <a:srgbClr val="233F99"/>
            </a:solidFill>
          </a:ln>
          <a:effectLst/>
        </p:spPr>
        <p:txBody>
          <a:bodyPr wrap="square"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lnSpc>
                <a:spcPct val="80000"/>
              </a:lnSpc>
            </a:pPr>
            <a:r>
              <a:rPr lang="vi-VN" sz="3200" dirty="0"/>
              <a:t> Nhà thông minh (Smart Home) là một hệ thống tự động hóa giúp quản lý và điều khiển các thiết bị trong gia đình thông qua công nghệ IoT, cảm biến và trí tuệ nhân tạo. Hệ thống này mang đến sự tiện lợi, tiết kiệm năng lượng và tăng cường an ninh cho người dùng.</a:t>
            </a:r>
            <a:endParaRPr lang="vi-VN" altLang="en-US" sz="3200" dirty="0">
              <a:latin typeface="Arial" panose="020B0604020202020204" pitchFamily="34" charset="0"/>
              <a:cs typeface="Arial" panose="020B0604020202020204" pitchFamily="34" charset="0"/>
            </a:endParaRPr>
          </a:p>
          <a:p>
            <a:pPr>
              <a:buNone/>
            </a:pPr>
            <a:r>
              <a:rPr lang="vi-VN" altLang="en-US" sz="4000" dirty="0">
                <a:latin typeface="Arial" panose="020B0604020202020204" pitchFamily="34" charset="0"/>
                <a:cs typeface="Arial" panose="020B0604020202020204" pitchFamily="34" charset="0"/>
              </a:rPr>
              <a:t> </a:t>
            </a:r>
            <a:r>
              <a:rPr lang="vi-VN" sz="3200" b="1" dirty="0"/>
              <a:t>Các chức năng chính:</a:t>
            </a:r>
            <a:endParaRPr lang="vi-VN" sz="3200" dirty="0"/>
          </a:p>
          <a:p>
            <a:pPr>
              <a:buFont typeface="+mj-lt"/>
              <a:buAutoNum type="arabicPeriod"/>
            </a:pPr>
            <a:r>
              <a:rPr lang="vi-VN" sz="3200" b="1" dirty="0"/>
              <a:t>Mở cửa tự động</a:t>
            </a:r>
            <a:r>
              <a:rPr lang="vi-VN" sz="3200" dirty="0"/>
              <a:t>.</a:t>
            </a:r>
          </a:p>
          <a:p>
            <a:pPr>
              <a:buFont typeface="+mj-lt"/>
              <a:buAutoNum type="arabicPeriod"/>
            </a:pPr>
            <a:r>
              <a:rPr lang="vi-VN" sz="3200" b="1" dirty="0"/>
              <a:t>Đóng cửa sổ trời khi mưa.</a:t>
            </a:r>
          </a:p>
          <a:p>
            <a:pPr>
              <a:buFont typeface="+mj-lt"/>
              <a:buAutoNum type="arabicPeriod"/>
            </a:pPr>
            <a:r>
              <a:rPr lang="vi-VN" sz="3200" b="1" dirty="0"/>
              <a:t>Bật đèn theo chuyển động</a:t>
            </a:r>
            <a:r>
              <a:rPr lang="vi-VN" sz="3200" dirty="0"/>
              <a:t>.</a:t>
            </a:r>
          </a:p>
          <a:p>
            <a:pPr>
              <a:buFont typeface="+mj-lt"/>
              <a:buAutoNum type="arabicPeriod"/>
            </a:pPr>
            <a:r>
              <a:rPr lang="vi-VN" sz="3200" b="1" dirty="0"/>
              <a:t>Cảnh báo rò rỉ khí gas và cháy</a:t>
            </a:r>
            <a:r>
              <a:rPr lang="vi-VN" sz="3200" dirty="0"/>
              <a:t>: Cảm biến phát hiện nguy cơ, kích hoạt còi báo động và gửi cảnh báo từ xa.</a:t>
            </a:r>
          </a:p>
          <a:p>
            <a:r>
              <a:rPr lang="vi-VN" sz="3200" b="1" dirty="0"/>
              <a:t>Hệ thống giúp tăng cường an ninh, tiết kiệm năng lượng và thuận tiện trong sinh hoạt. </a:t>
            </a:r>
            <a:r>
              <a:rPr lang="en-US" sz="3200" b="1" dirty="0"/>
              <a:t>🚀</a:t>
            </a:r>
            <a:endParaRPr lang="vi-VN" sz="3200" b="1" dirty="0"/>
          </a:p>
          <a:p>
            <a:pPr>
              <a:lnSpc>
                <a:spcPct val="80000"/>
              </a:lnSpc>
            </a:pPr>
            <a:endParaRPr lang="vi-VN" altLang="en-US" sz="40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en-US" altLang="en-US" sz="32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DE4BE971-7A47-3451-3EE2-CA13BA5489F4}"/>
              </a:ext>
            </a:extLst>
          </p:cNvPr>
          <p:cNvSpPr/>
          <p:nvPr/>
        </p:nvSpPr>
        <p:spPr>
          <a:xfrm>
            <a:off x="510761" y="11659755"/>
            <a:ext cx="9074187" cy="964611"/>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Giới thiệu</a:t>
            </a:r>
            <a:endParaRPr lang="en-US" sz="5399" b="1" dirty="0">
              <a:solidFill>
                <a:schemeClr val="bg1"/>
              </a:solidFill>
            </a:endParaRPr>
          </a:p>
        </p:txBody>
      </p:sp>
      <p:sp>
        <p:nvSpPr>
          <p:cNvPr id="18" name="Text Box 194">
            <a:extLst>
              <a:ext uri="{FF2B5EF4-FFF2-40B4-BE49-F238E27FC236}">
                <a16:creationId xmlns:a16="http://schemas.microsoft.com/office/drawing/2014/main" id="{4344EFC7-1139-FBE7-117C-D3003C17EFFF}"/>
              </a:ext>
            </a:extLst>
          </p:cNvPr>
          <p:cNvSpPr txBox="1">
            <a:spLocks noChangeArrowheads="1"/>
          </p:cNvSpPr>
          <p:nvPr/>
        </p:nvSpPr>
        <p:spPr bwMode="auto">
          <a:xfrm>
            <a:off x="474088" y="21564001"/>
            <a:ext cx="9081363" cy="18859385"/>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0" indent="0">
              <a:lnSpc>
                <a:spcPct val="80000"/>
              </a:lnSpc>
              <a:buNone/>
            </a:pPr>
            <a:r>
              <a:rPr lang="vi-VN" sz="3200" b="1" dirty="0">
                <a:latin typeface="Arial" panose="020B0604020202020204" pitchFamily="34" charset="0"/>
                <a:cs typeface="Arial" panose="020B0604020202020204" pitchFamily="34" charset="0"/>
              </a:rPr>
              <a:t>Phương Pháp Triển Khai Nhà Thông Minh Theo Hệ Thống Kết Nố</a:t>
            </a:r>
            <a:r>
              <a:rPr lang="en-US" sz="3200" b="1" dirty="0" err="1">
                <a:latin typeface="Arial" panose="020B0604020202020204" pitchFamily="34" charset="0"/>
                <a:cs typeface="Arial" panose="020B0604020202020204" pitchFamily="34" charset="0"/>
              </a:rPr>
              <a:t>i</a:t>
            </a:r>
            <a:endParaRPr lang="vi-VN" sz="3200" b="1" dirty="0">
              <a:latin typeface="Arial" panose="020B0604020202020204" pitchFamily="34" charset="0"/>
              <a:cs typeface="Arial" panose="020B0604020202020204" pitchFamily="34" charset="0"/>
            </a:endParaRPr>
          </a:p>
          <a:p>
            <a:pPr marL="0" indent="0">
              <a:lnSpc>
                <a:spcPct val="80000"/>
              </a:lnSpc>
              <a:buNone/>
            </a:pPr>
            <a:endParaRPr lang="en-US" sz="3200" b="1" dirty="0">
              <a:latin typeface="Arial" panose="020B0604020202020204" pitchFamily="34" charset="0"/>
              <a:cs typeface="Arial" panose="020B0604020202020204" pitchFamily="34" charset="0"/>
            </a:endParaRPr>
          </a:p>
          <a:p>
            <a:pPr marL="0" indent="0">
              <a:lnSpc>
                <a:spcPct val="80000"/>
              </a:lnSpc>
              <a:buNone/>
            </a:pPr>
            <a:r>
              <a:rPr lang="vi-VN" altLang="en-US" sz="3200" b="1" dirty="0">
                <a:latin typeface="Arial" panose="020B0604020202020204" pitchFamily="34" charset="0"/>
                <a:cs typeface="Arial" panose="020B0604020202020204" pitchFamily="34" charset="0"/>
              </a:rPr>
              <a:t>Hệ Thống Có Dây (Wired Smart Home)</a:t>
            </a:r>
            <a:endParaRPr lang="en-US" altLang="en-US" sz="3200" b="1"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Nguyên lý: Sử dụng dây cáp mạng hoặc cáp điện để kết nối tất cả thiết bị với bộ điều khiển trung tâm.</a:t>
            </a:r>
          </a:p>
          <a:p>
            <a:pPr>
              <a:lnSpc>
                <a:spcPct val="80000"/>
              </a:lnSpc>
            </a:pPr>
            <a:endParaRPr lang="en-US" altLang="en-US" sz="3200"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Độ ổn định cao, không bị nhiễu sóng.Bảo mật tốt hơn so với hệ thống không dây.Thích hợp cho các hệ thống lớn, yêu cầu độ tin cậy cao.</a:t>
            </a:r>
          </a:p>
          <a:p>
            <a:pPr>
              <a:lnSpc>
                <a:spcPct val="80000"/>
              </a:lnSpc>
            </a:pPr>
            <a:endParaRPr lang="vi-VN" altLang="en-US" sz="3200" dirty="0">
              <a:latin typeface="Arial" panose="020B0604020202020204" pitchFamily="34" charset="0"/>
              <a:cs typeface="Arial" panose="020B0604020202020204" pitchFamily="34" charset="0"/>
            </a:endParaRPr>
          </a:p>
          <a:p>
            <a:pPr>
              <a:buNone/>
            </a:pPr>
            <a:r>
              <a:rPr lang="en-US" sz="3200" b="1" dirty="0" err="1"/>
              <a:t>Hệ</a:t>
            </a:r>
            <a:r>
              <a:rPr lang="en-US" sz="3200" b="1" dirty="0"/>
              <a:t> </a:t>
            </a:r>
            <a:r>
              <a:rPr lang="en-US" sz="3200" b="1" dirty="0" err="1"/>
              <a:t>Thống</a:t>
            </a:r>
            <a:r>
              <a:rPr lang="en-US" sz="3200" b="1" dirty="0"/>
              <a:t> AI </a:t>
            </a:r>
            <a:r>
              <a:rPr lang="en-US" sz="3200" b="1" dirty="0" err="1"/>
              <a:t>Điều</a:t>
            </a:r>
            <a:r>
              <a:rPr lang="en-US" sz="3200" b="1" dirty="0"/>
              <a:t> </a:t>
            </a:r>
            <a:r>
              <a:rPr lang="en-US" sz="3200" b="1" dirty="0" err="1"/>
              <a:t>Khiển</a:t>
            </a:r>
            <a:r>
              <a:rPr lang="en-US" sz="3200" b="1" dirty="0"/>
              <a:t> </a:t>
            </a:r>
            <a:r>
              <a:rPr lang="en-US" sz="3200" b="1" dirty="0" err="1"/>
              <a:t>Đèn</a:t>
            </a:r>
            <a:r>
              <a:rPr lang="en-US" sz="3200" b="1" dirty="0"/>
              <a:t> </a:t>
            </a:r>
            <a:r>
              <a:rPr lang="en-US" sz="3200" b="1" dirty="0" err="1"/>
              <a:t>Bằng</a:t>
            </a:r>
            <a:r>
              <a:rPr lang="en-US" sz="3200" b="1" dirty="0"/>
              <a:t> </a:t>
            </a:r>
            <a:r>
              <a:rPr lang="en-US" sz="3200" b="1" dirty="0" err="1"/>
              <a:t>Giọng</a:t>
            </a:r>
            <a:r>
              <a:rPr lang="en-US" sz="3200" b="1" dirty="0"/>
              <a:t> Nói</a:t>
            </a:r>
            <a:endParaRPr lang="en-US" sz="3200" dirty="0"/>
          </a:p>
          <a:p>
            <a:r>
              <a:rPr lang="en-US" sz="3200" dirty="0" err="1"/>
              <a:t>Hệ</a:t>
            </a:r>
            <a:r>
              <a:rPr lang="en-US" sz="3200" dirty="0"/>
              <a:t> </a:t>
            </a:r>
            <a:r>
              <a:rPr lang="en-US" sz="3200" dirty="0" err="1"/>
              <a:t>thống</a:t>
            </a:r>
            <a:r>
              <a:rPr lang="en-US" sz="3200" dirty="0"/>
              <a:t> </a:t>
            </a:r>
            <a:r>
              <a:rPr lang="en-US" sz="3200" dirty="0" err="1"/>
              <a:t>sử</a:t>
            </a:r>
            <a:r>
              <a:rPr lang="en-US" sz="3200" dirty="0"/>
              <a:t> </a:t>
            </a:r>
            <a:r>
              <a:rPr lang="en-US" sz="3200" dirty="0" err="1"/>
              <a:t>dụng</a:t>
            </a:r>
            <a:r>
              <a:rPr lang="en-US" sz="3200" dirty="0"/>
              <a:t> AI </a:t>
            </a:r>
            <a:r>
              <a:rPr lang="en-US" sz="3200" dirty="0" err="1"/>
              <a:t>để</a:t>
            </a:r>
            <a:r>
              <a:rPr lang="en-US" sz="3200" dirty="0"/>
              <a:t> </a:t>
            </a:r>
            <a:r>
              <a:rPr lang="en-US" sz="3200" dirty="0" err="1"/>
              <a:t>nhận</a:t>
            </a:r>
            <a:r>
              <a:rPr lang="en-US" sz="3200" dirty="0"/>
              <a:t> </a:t>
            </a:r>
            <a:r>
              <a:rPr lang="en-US" sz="3200" dirty="0" err="1"/>
              <a:t>diện</a:t>
            </a:r>
            <a:r>
              <a:rPr lang="en-US" sz="3200" dirty="0"/>
              <a:t> </a:t>
            </a:r>
            <a:r>
              <a:rPr lang="en-US" sz="3200" dirty="0" err="1"/>
              <a:t>giọng</a:t>
            </a:r>
            <a:r>
              <a:rPr lang="en-US" sz="3200" dirty="0"/>
              <a:t> </a:t>
            </a:r>
            <a:r>
              <a:rPr lang="en-US" sz="3200" dirty="0" err="1"/>
              <a:t>nói</a:t>
            </a:r>
            <a:r>
              <a:rPr lang="en-US" sz="3200" dirty="0"/>
              <a:t> </a:t>
            </a:r>
            <a:r>
              <a:rPr lang="en-US" sz="3200" dirty="0" err="1"/>
              <a:t>và</a:t>
            </a:r>
            <a:r>
              <a:rPr lang="en-US" sz="3200" dirty="0"/>
              <a:t> </a:t>
            </a:r>
            <a:r>
              <a:rPr lang="en-US" sz="3200" dirty="0" err="1"/>
              <a:t>điều</a:t>
            </a:r>
            <a:r>
              <a:rPr lang="en-US" sz="3200" dirty="0"/>
              <a:t> </a:t>
            </a:r>
            <a:r>
              <a:rPr lang="en-US" sz="3200" dirty="0" err="1"/>
              <a:t>khiển</a:t>
            </a:r>
            <a:r>
              <a:rPr lang="en-US" sz="3200" dirty="0"/>
              <a:t> </a:t>
            </a:r>
            <a:r>
              <a:rPr lang="en-US" sz="3200" dirty="0" err="1"/>
              <a:t>đèn</a:t>
            </a:r>
            <a:r>
              <a:rPr lang="en-US" sz="3200" dirty="0"/>
              <a:t> qua ESP8266, </a:t>
            </a:r>
            <a:r>
              <a:rPr lang="en-US" sz="3200" dirty="0" err="1"/>
              <a:t>hỗ</a:t>
            </a:r>
            <a:r>
              <a:rPr lang="en-US" sz="3200" dirty="0"/>
              <a:t> </a:t>
            </a:r>
            <a:r>
              <a:rPr lang="en-US" sz="3200" dirty="0" err="1"/>
              <a:t>trợ</a:t>
            </a:r>
            <a:r>
              <a:rPr lang="en-US" sz="3200" dirty="0"/>
              <a:t> </a:t>
            </a:r>
            <a:r>
              <a:rPr lang="en-US" sz="3200" dirty="0" err="1"/>
              <a:t>nhà</a:t>
            </a:r>
            <a:r>
              <a:rPr lang="en-US" sz="3200" dirty="0"/>
              <a:t> </a:t>
            </a:r>
            <a:r>
              <a:rPr lang="en-US" sz="3200" dirty="0" err="1"/>
              <a:t>thông</a:t>
            </a:r>
            <a:r>
              <a:rPr lang="en-US" sz="3200" dirty="0"/>
              <a:t> </a:t>
            </a:r>
            <a:r>
              <a:rPr lang="en-US" sz="3200" dirty="0" err="1"/>
              <a:t>minh</a:t>
            </a: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marL="0" indent="0">
              <a:lnSpc>
                <a:spcPct val="80000"/>
              </a:lnSpc>
              <a:buNone/>
            </a:pPr>
            <a:r>
              <a:rPr lang="vi-VN" altLang="en-US" sz="3200" b="1" dirty="0">
                <a:latin typeface="Arial" panose="020B0604020202020204" pitchFamily="34" charset="0"/>
                <a:cs typeface="Arial" panose="020B0604020202020204" pitchFamily="34" charset="0"/>
              </a:rPr>
              <a:t> Hệ Thống Không Dây (Wireless Smart Home)</a:t>
            </a:r>
            <a:endParaRPr lang="en-US" altLang="en-US" sz="3200" b="1"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Nguyên lý: Sử dụng Wi-Fi, Bluetooth để kết nối các thiết bị.</a:t>
            </a:r>
          </a:p>
          <a:p>
            <a:pPr>
              <a:lnSpc>
                <a:spcPct val="80000"/>
              </a:lnSpc>
            </a:pPr>
            <a:endParaRPr lang="en-US" altLang="en-US" sz="3200"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Dễ dàng cài đặt, không cần đi dây.Linh hoạt, có thể mở rộng hệ thống bất cứ lúc nào.Chi phí thấp hơn so với hệ thống có dây.</a:t>
            </a:r>
          </a:p>
          <a:p>
            <a:pPr>
              <a:lnSpc>
                <a:spcPct val="80000"/>
              </a:lnSpc>
            </a:pPr>
            <a:endParaRPr lang="vi-VN" altLang="en-US" sz="3200" dirty="0">
              <a:latin typeface="Arial" panose="020B0604020202020204" pitchFamily="34" charset="0"/>
              <a:cs typeface="Arial" panose="020B0604020202020204" pitchFamily="34" charset="0"/>
            </a:endParaRPr>
          </a:p>
          <a:p>
            <a:pPr marL="0" indent="0">
              <a:lnSpc>
                <a:spcPct val="100000"/>
              </a:lnSpc>
              <a:buNone/>
            </a:pPr>
            <a:endParaRPr lang="vi-VN" sz="3200" b="1" dirty="0"/>
          </a:p>
          <a:p>
            <a:pPr marL="0" indent="0">
              <a:lnSpc>
                <a:spcPct val="100000"/>
              </a:lnSpc>
              <a:buNone/>
            </a:pPr>
            <a:r>
              <a:rPr lang="en-US" sz="3200" b="1" dirty="0"/>
              <a:t> </a:t>
            </a:r>
            <a:r>
              <a:rPr lang="en-US" sz="3200" b="1" dirty="0" err="1"/>
              <a:t>Hệ</a:t>
            </a:r>
            <a:r>
              <a:rPr lang="en-US" sz="3200" b="1" dirty="0"/>
              <a:t> </a:t>
            </a:r>
            <a:r>
              <a:rPr lang="en-US" sz="3200" b="1" dirty="0" err="1"/>
              <a:t>Thống</a:t>
            </a:r>
            <a:r>
              <a:rPr lang="en-US" sz="3200" b="1" dirty="0"/>
              <a:t> </a:t>
            </a:r>
            <a:r>
              <a:rPr lang="en-US" sz="3200" b="1" dirty="0" err="1"/>
              <a:t>Điều</a:t>
            </a:r>
            <a:r>
              <a:rPr lang="en-US" sz="3200" b="1" dirty="0"/>
              <a:t> </a:t>
            </a:r>
            <a:r>
              <a:rPr lang="en-US" sz="3200" b="1" dirty="0" err="1"/>
              <a:t>Khiển</a:t>
            </a:r>
            <a:r>
              <a:rPr lang="en-US" sz="3200" b="1" dirty="0"/>
              <a:t> </a:t>
            </a:r>
            <a:r>
              <a:rPr lang="en-US" sz="3200" b="1" dirty="0" err="1"/>
              <a:t>Tập</a:t>
            </a:r>
            <a:r>
              <a:rPr lang="en-US" sz="3200" b="1" dirty="0"/>
              <a:t> Trung (Centralized System)</a:t>
            </a:r>
          </a:p>
          <a:p>
            <a:pPr>
              <a:lnSpc>
                <a:spcPct val="100000"/>
              </a:lnSpc>
            </a:pPr>
            <a:r>
              <a:rPr lang="vi-VN" sz="3200" dirty="0"/>
              <a:t>Nguyên lý: Tất cả thiết bị thông minh trong nhà được điều khiển qua một bộ điều khiển trung tâm (Smart Hub).Dễ dàng kiểm soát toàn bộ hệ thống</a:t>
            </a:r>
          </a:p>
          <a:p>
            <a:pPr>
              <a:lnSpc>
                <a:spcPct val="100000"/>
              </a:lnSpc>
            </a:pPr>
            <a:endParaRPr lang="vi-VN" sz="3200" dirty="0"/>
          </a:p>
          <a:p>
            <a:pPr>
              <a:lnSpc>
                <a:spcPct val="100000"/>
              </a:lnSpc>
            </a:pPr>
            <a:endParaRPr lang="vi-VN" sz="3200" dirty="0"/>
          </a:p>
          <a:p>
            <a:pPr marL="0" indent="0">
              <a:lnSpc>
                <a:spcPct val="100000"/>
              </a:lnSpc>
              <a:buNone/>
            </a:pPr>
            <a:r>
              <a:rPr lang="vi-VN" sz="3200" b="1" dirty="0"/>
              <a:t> Hệ Thống Điều Khiển Phi Tập Trung</a:t>
            </a:r>
            <a:endParaRPr lang="en-US" sz="3200" b="1" dirty="0"/>
          </a:p>
          <a:p>
            <a:pPr>
              <a:lnSpc>
                <a:spcPct val="100000"/>
              </a:lnSpc>
            </a:pPr>
            <a:r>
              <a:rPr lang="vi-VN" sz="3200" dirty="0"/>
              <a:t>Nguyên lý: Các thiết bị thông minh hoạt động độc lập hoặc giao tiếp trực tiếp với nhau mà không cần trung tâm.</a:t>
            </a:r>
            <a:endParaRPr lang="en-US" sz="3200" dirty="0"/>
          </a:p>
          <a:p>
            <a:pPr>
              <a:lnSpc>
                <a:spcPct val="100000"/>
              </a:lnSpc>
            </a:pPr>
            <a:r>
              <a:rPr lang="vi-VN" sz="3200" dirty="0"/>
              <a:t>Hệ thống linh hoạt, không bị ảnh hưởng nếu một thiết bị gặp sự cố.Dễ dàng mở rộng.</a:t>
            </a:r>
            <a:endParaRPr lang="en-US" sz="3200" dirty="0"/>
          </a:p>
          <a:p>
            <a:pPr marL="0" indent="0">
              <a:lnSpc>
                <a:spcPct val="100000"/>
              </a:lnSpc>
              <a:buNone/>
            </a:pPr>
            <a:endParaRPr lang="vi-VN" sz="3200" b="1" dirty="0"/>
          </a:p>
          <a:p>
            <a:pPr>
              <a:lnSpc>
                <a:spcPct val="100000"/>
              </a:lnSpc>
            </a:pPr>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eaLnBrk="1" hangingPunct="1"/>
            <a:endParaRPr lang="en-US" sz="3000" b="1" dirty="0">
              <a:latin typeface="Calibri" pitchFamily="34" charset="0"/>
            </a:endParaRPr>
          </a:p>
          <a:p>
            <a:pPr eaLnBrk="1" hangingPunct="1"/>
            <a:r>
              <a:rPr lang="en-US" sz="3000" b="1" dirty="0" err="1">
                <a:latin typeface="Calibri" pitchFamily="34" charset="0"/>
              </a:rPr>
              <a:t>CoAtNet</a:t>
            </a:r>
            <a:r>
              <a:rPr lang="en-US" sz="3000" b="1" dirty="0">
                <a:latin typeface="Calibri" pitchFamily="34" charset="0"/>
              </a:rPr>
              <a:t>-light: </a:t>
            </a:r>
            <a:r>
              <a:rPr lang="en-US" sz="3000" dirty="0" err="1">
                <a:latin typeface="+mn-lt"/>
              </a:rPr>
              <a:t>Im</a:t>
            </a:r>
            <a:r>
              <a:rPr lang="en-US" sz="3000" dirty="0" err="1">
                <a:latin typeface="Calibri" pitchFamily="34" charset="0"/>
              </a:rPr>
              <a:t>provin</a:t>
            </a:r>
            <a:r>
              <a:rPr lang="en-US" sz="3000" dirty="0">
                <a:latin typeface="Calibri" pitchFamily="34" charset="0"/>
              </a:rPr>
              <a:t> the speed and reduce number of parameter of the model:</a:t>
            </a:r>
            <a:endParaRPr lang="en-US" sz="3000" b="1" dirty="0">
              <a:latin typeface="Calibri" pitchFamily="34" charset="0"/>
            </a:endParaRPr>
          </a:p>
          <a:p>
            <a:pPr algn="ctr" eaLnBrk="1" hangingPunct="1"/>
            <a:endParaRPr lang="en-US" sz="3000" b="1" dirty="0">
              <a:latin typeface="Calibri" pitchFamily="34" charset="0"/>
            </a:endParaRPr>
          </a:p>
        </p:txBody>
      </p:sp>
      <p:sp>
        <p:nvSpPr>
          <p:cNvPr id="19" name="Rectangle 18">
            <a:extLst>
              <a:ext uri="{FF2B5EF4-FFF2-40B4-BE49-F238E27FC236}">
                <a16:creationId xmlns:a16="http://schemas.microsoft.com/office/drawing/2014/main" id="{1640A9FB-E213-CCEB-F04F-83DD2303D1D8}"/>
              </a:ext>
            </a:extLst>
          </p:cNvPr>
          <p:cNvSpPr/>
          <p:nvPr/>
        </p:nvSpPr>
        <p:spPr>
          <a:xfrm>
            <a:off x="19618595" y="20615285"/>
            <a:ext cx="8667640" cy="1007349"/>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Kết quả</a:t>
            </a:r>
            <a:endParaRPr lang="en-US" sz="5399" b="1" dirty="0">
              <a:solidFill>
                <a:schemeClr val="bg1"/>
              </a:solidFill>
            </a:endParaRPr>
          </a:p>
        </p:txBody>
      </p:sp>
      <p:sp>
        <p:nvSpPr>
          <p:cNvPr id="20" name="Text Box 191">
            <a:extLst>
              <a:ext uri="{FF2B5EF4-FFF2-40B4-BE49-F238E27FC236}">
                <a16:creationId xmlns:a16="http://schemas.microsoft.com/office/drawing/2014/main" id="{D9710905-8CED-BDEE-1C02-E33551D97D69}"/>
              </a:ext>
            </a:extLst>
          </p:cNvPr>
          <p:cNvSpPr txBox="1">
            <a:spLocks noChangeArrowheads="1"/>
          </p:cNvSpPr>
          <p:nvPr/>
        </p:nvSpPr>
        <p:spPr bwMode="auto">
          <a:xfrm>
            <a:off x="19598730" y="21492992"/>
            <a:ext cx="8667640" cy="18859385"/>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endParaRPr lang="en-US" sz="3000" dirty="0">
              <a:latin typeface="Calibri" pitchFamily="34" charset="0"/>
            </a:endParaRPr>
          </a:p>
          <a:p>
            <a:pPr eaLnBrk="1" hangingPunct="1"/>
            <a:endParaRPr lang="en-US" sz="3000" dirty="0">
              <a:latin typeface="Calibri" pitchFamily="34" charset="0"/>
            </a:endParaRPr>
          </a:p>
          <a:p>
            <a:pPr marL="457200" indent="-457200" eaLnBrk="1" hangingPunct="1">
              <a:buAutoNum type="arabicPeriod"/>
            </a:pPr>
            <a:r>
              <a:rPr lang="vi-VN" sz="3200" b="1" dirty="0"/>
              <a:t>Mở cửa tự động</a:t>
            </a:r>
            <a:r>
              <a:rPr lang="en-US" sz="3200" dirty="0"/>
              <a:t>: </a:t>
            </a:r>
            <a:r>
              <a:rPr lang="vi-VN" sz="3200" dirty="0"/>
              <a:t>cảm biến hồng ngoại giúp mở cửa nhanh chóng và an toàn.</a:t>
            </a:r>
          </a:p>
          <a:p>
            <a:pPr marL="457200" indent="-457200" eaLnBrk="1" hangingPunct="1">
              <a:buAutoNum type="arabicPeriod"/>
            </a:pPr>
            <a:endParaRPr lang="vi-VN" sz="3200" dirty="0"/>
          </a:p>
          <a:p>
            <a:pPr marL="457200" indent="-457200" eaLnBrk="1" hangingPunct="1">
              <a:buAutoNum type="arabicPeriod"/>
            </a:pPr>
            <a:r>
              <a:rPr lang="vi-VN" sz="3200" b="1" dirty="0"/>
              <a:t>Đóng của sổ trời khi mưa</a:t>
            </a:r>
            <a:r>
              <a:rPr lang="vi-VN" sz="3200" dirty="0"/>
              <a:t>: cảm biến phát hiện nước,đóng cửa sổ trời khi có mưa.</a:t>
            </a:r>
          </a:p>
          <a:p>
            <a:pPr marL="457200" indent="-457200" eaLnBrk="1" hangingPunct="1">
              <a:buAutoNum type="arabicPeriod"/>
            </a:pPr>
            <a:endParaRPr lang="vi-VN" sz="3200" dirty="0"/>
          </a:p>
          <a:p>
            <a:pPr marL="514350" indent="-514350" eaLnBrk="1" hangingPunct="1">
              <a:buAutoNum type="arabicPeriod"/>
            </a:pPr>
            <a:r>
              <a:rPr lang="vi-VN" sz="3200" b="1" dirty="0">
                <a:latin typeface="Calibri" pitchFamily="34" charset="0"/>
              </a:rPr>
              <a:t>Bật đèn theo chuyển động</a:t>
            </a:r>
            <a:r>
              <a:rPr lang="vi-VN" sz="3200" dirty="0">
                <a:latin typeface="Calibri" pitchFamily="34" charset="0"/>
              </a:rPr>
              <a:t>: Cảm biến gia tốc kích hoạt đèn khi có người di chuyển</a:t>
            </a:r>
          </a:p>
          <a:p>
            <a:pPr marL="514350" indent="-514350" eaLnBrk="1" hangingPunct="1">
              <a:buAutoNum type="arabicPeriod"/>
            </a:pPr>
            <a:endParaRPr lang="vi-VN" sz="3200" dirty="0">
              <a:latin typeface="Calibri" pitchFamily="34" charset="0"/>
            </a:endParaRPr>
          </a:p>
          <a:p>
            <a:pPr marL="514350" indent="-514350" eaLnBrk="1" hangingPunct="1">
              <a:buAutoNum type="arabicPeriod"/>
            </a:pPr>
            <a:r>
              <a:rPr lang="vi-VN" sz="3200" b="1" dirty="0">
                <a:latin typeface="Calibri" pitchFamily="34" charset="0"/>
              </a:rPr>
              <a:t>Cảnh báo rò rỉ khí gas và cháy</a:t>
            </a:r>
            <a:r>
              <a:rPr lang="vi-VN" sz="3200" dirty="0">
                <a:latin typeface="Calibri" pitchFamily="34" charset="0"/>
              </a:rPr>
              <a:t>: Cảm biến phát hiện nguy cơ, kích hoạt còi báo động và gửi cảnh báo từ xa.</a:t>
            </a:r>
            <a:endParaRPr lang="en-US" sz="32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r>
              <a:rPr lang="vi-VN" sz="3000" b="1" dirty="0">
                <a:latin typeface="Calibri" pitchFamily="34" charset="0"/>
              </a:rPr>
              <a:t> v</a:t>
            </a:r>
            <a:endParaRPr lang="en-US" sz="3000" b="1" dirty="0">
              <a:latin typeface="Calibri" pitchFamily="34" charset="0"/>
            </a:endParaRPr>
          </a:p>
        </p:txBody>
      </p:sp>
      <p:sp>
        <p:nvSpPr>
          <p:cNvPr id="21" name="Rectangle 20">
            <a:extLst>
              <a:ext uri="{FF2B5EF4-FFF2-40B4-BE49-F238E27FC236}">
                <a16:creationId xmlns:a16="http://schemas.microsoft.com/office/drawing/2014/main" id="{78E0184E-C494-F5D6-5DDB-4CEE6BD43A53}"/>
              </a:ext>
            </a:extLst>
          </p:cNvPr>
          <p:cNvSpPr/>
          <p:nvPr/>
        </p:nvSpPr>
        <p:spPr>
          <a:xfrm>
            <a:off x="10045022" y="11665207"/>
            <a:ext cx="18335070" cy="1002860"/>
          </a:xfrm>
          <a:prstGeom prst="rect">
            <a:avLst/>
          </a:prstGeom>
          <a:solidFill>
            <a:srgbClr val="233F99"/>
          </a:solidFill>
          <a:ln w="57150">
            <a:solidFill>
              <a:srgbClr val="233F99"/>
            </a:solidFill>
          </a:ln>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latin typeface="Calibri (Body)"/>
                <a:ea typeface="Calibri" panose="020F0502020204030204" pitchFamily="34" charset="0"/>
                <a:cs typeface="Calibri" panose="020F0502020204030204" pitchFamily="34" charset="0"/>
              </a:rPr>
              <a:t>Sơ đồ mô hình</a:t>
            </a:r>
            <a:endParaRPr lang="en-US" sz="5399" b="1" dirty="0">
              <a:solidFill>
                <a:schemeClr val="bg1"/>
              </a:solidFill>
              <a:latin typeface="Calibri (Body)"/>
              <a:ea typeface="Calibri" panose="020F0502020204030204" pitchFamily="34" charset="0"/>
              <a:cs typeface="Calibri" panose="020F0502020204030204" pitchFamily="34" charset="0"/>
            </a:endParaRPr>
          </a:p>
        </p:txBody>
      </p:sp>
      <p:sp>
        <p:nvSpPr>
          <p:cNvPr id="22" name="Text Box 190">
            <a:extLst>
              <a:ext uri="{FF2B5EF4-FFF2-40B4-BE49-F238E27FC236}">
                <a16:creationId xmlns:a16="http://schemas.microsoft.com/office/drawing/2014/main" id="{BBCBE0B2-CB96-D2B9-0F5A-287BF23B37D1}"/>
              </a:ext>
            </a:extLst>
          </p:cNvPr>
          <p:cNvSpPr txBox="1">
            <a:spLocks noChangeArrowheads="1"/>
          </p:cNvSpPr>
          <p:nvPr/>
        </p:nvSpPr>
        <p:spPr bwMode="auto">
          <a:xfrm>
            <a:off x="10067982" y="21622634"/>
            <a:ext cx="9046224" cy="18770374"/>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742886" lvl="1" indent="0" eaLnBrk="1" hangingPunct="1"/>
            <a:r>
              <a:rPr lang="vi-VN" sz="3600" b="1" dirty="0">
                <a:latin typeface="+mn-lt"/>
              </a:rPr>
              <a:t>Mở cửa bằng thẻ từ    Dóng cửa sổ</a:t>
            </a:r>
          </a:p>
          <a:p>
            <a:pPr eaLnBrk="1" hangingPunct="1"/>
            <a:r>
              <a:rPr lang="vi-VN" sz="3600" b="1" dirty="0">
                <a:latin typeface="+mn-lt"/>
              </a:rPr>
              <a:t>      và điện thoại                trời khi mưa</a:t>
            </a:r>
            <a:endParaRPr lang="en-US" sz="3600" b="1"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algn="ctr" eaLnBrk="1" hangingPunct="1"/>
            <a:endParaRPr lang="vi-VN" sz="3600" b="1" dirty="0">
              <a:latin typeface="+mn-lt"/>
            </a:endParaRPr>
          </a:p>
          <a:p>
            <a:pPr eaLnBrk="1" hangingPunct="1"/>
            <a:r>
              <a:rPr lang="vi-VN" sz="3600" b="1" dirty="0">
                <a:latin typeface="+mn-lt"/>
              </a:rPr>
              <a:t>Mở hệ thống đèn bằng giọng nói </a:t>
            </a:r>
            <a:endParaRPr lang="en-US" sz="3600" b="1"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marL="1200045" lvl="1" indent="-457159" eaLnBrk="1" hangingPunct="1">
              <a:buFont typeface="Arial" panose="020B0604020202020204" pitchFamily="34" charset="0"/>
              <a:buChar char="•"/>
            </a:pPr>
            <a:endParaRPr lang="en-US" sz="3000" b="1" dirty="0">
              <a:latin typeface="+mn-lt"/>
            </a:endParaRPr>
          </a:p>
          <a:p>
            <a:pPr marL="1200045" lvl="1" indent="-457159" eaLnBrk="1" hangingPunct="1">
              <a:buFont typeface="Arial" panose="020B0604020202020204" pitchFamily="34" charset="0"/>
              <a:buChar char="•"/>
            </a:pPr>
            <a:endParaRPr lang="en-US" sz="3000" b="1" dirty="0">
              <a:latin typeface="+mn-lt"/>
            </a:endParaRPr>
          </a:p>
          <a:p>
            <a:pPr marL="742886" lvl="1" indent="0" eaLnBrk="1" hangingPunct="1"/>
            <a:endParaRPr lang="en-US" sz="3000" b="1" dirty="0">
              <a:latin typeface="+mn-lt"/>
            </a:endParaRPr>
          </a:p>
          <a:p>
            <a:pPr marL="742886" lvl="1" indent="0" eaLnBrk="1" hangingPunct="1"/>
            <a:endParaRPr lang="vi-VN" sz="3600" b="1" dirty="0">
              <a:latin typeface="+mn-lt"/>
            </a:endParaRPr>
          </a:p>
          <a:p>
            <a:pPr marL="742886" lvl="1" indent="0" eaLnBrk="1" hangingPunct="1"/>
            <a:r>
              <a:rPr lang="vi-VN" sz="3600" b="1" dirty="0">
                <a:latin typeface="+mn-lt"/>
              </a:rPr>
              <a:t>Hệ thống an toàn cảnh báo hỏa hoạn</a:t>
            </a:r>
            <a:endParaRPr lang="en-US" sz="3600" b="1" dirty="0">
              <a:latin typeface="+mn-lt"/>
            </a:endParaRPr>
          </a:p>
          <a:p>
            <a:pPr marL="1200045" lvl="1" indent="-457159" eaLnBrk="1" hangingPunct="1">
              <a:buFont typeface="Arial" panose="020B0604020202020204" pitchFamily="34" charset="0"/>
              <a:buChar char="•"/>
            </a:pPr>
            <a:endParaRPr lang="en-US" sz="3000" b="1" dirty="0">
              <a:latin typeface="+mn-lt"/>
            </a:endParaRPr>
          </a:p>
          <a:p>
            <a:pPr eaLnBrk="1" hangingPunct="1"/>
            <a:endParaRPr lang="en-US" sz="3000" dirty="0">
              <a:latin typeface="Calibri" pitchFamily="34" charset="0"/>
            </a:endParaRPr>
          </a:p>
        </p:txBody>
      </p:sp>
      <p:sp>
        <p:nvSpPr>
          <p:cNvPr id="23" name="Rectangle 22">
            <a:extLst>
              <a:ext uri="{FF2B5EF4-FFF2-40B4-BE49-F238E27FC236}">
                <a16:creationId xmlns:a16="http://schemas.microsoft.com/office/drawing/2014/main" id="{FF12DCEE-1ECB-4347-1188-2F00770BC416}"/>
              </a:ext>
            </a:extLst>
          </p:cNvPr>
          <p:cNvSpPr/>
          <p:nvPr/>
        </p:nvSpPr>
        <p:spPr>
          <a:xfrm>
            <a:off x="481264" y="20625321"/>
            <a:ext cx="9074187" cy="947416"/>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Phương pháp đề xuất</a:t>
            </a:r>
            <a:endParaRPr lang="en-US" sz="5399" b="1" dirty="0">
              <a:solidFill>
                <a:schemeClr val="bg1"/>
              </a:solidFill>
            </a:endParaRPr>
          </a:p>
        </p:txBody>
      </p:sp>
      <p:sp>
        <p:nvSpPr>
          <p:cNvPr id="49" name="Rectangle 48">
            <a:extLst>
              <a:ext uri="{FF2B5EF4-FFF2-40B4-BE49-F238E27FC236}">
                <a16:creationId xmlns:a16="http://schemas.microsoft.com/office/drawing/2014/main" id="{26204EBA-DBB7-DBBB-862B-3E18DF525598}"/>
              </a:ext>
            </a:extLst>
          </p:cNvPr>
          <p:cNvSpPr/>
          <p:nvPr/>
        </p:nvSpPr>
        <p:spPr>
          <a:xfrm>
            <a:off x="539015" y="40975001"/>
            <a:ext cx="27821867" cy="959132"/>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Kết luận và hướng phát triển trong tương lai</a:t>
            </a:r>
            <a:endParaRPr lang="en-US" sz="5399" b="1" dirty="0">
              <a:solidFill>
                <a:schemeClr val="bg1"/>
              </a:solidFill>
            </a:endParaRPr>
          </a:p>
        </p:txBody>
      </p:sp>
      <p:sp>
        <p:nvSpPr>
          <p:cNvPr id="50" name="Text Box 194">
            <a:extLst>
              <a:ext uri="{FF2B5EF4-FFF2-40B4-BE49-F238E27FC236}">
                <a16:creationId xmlns:a16="http://schemas.microsoft.com/office/drawing/2014/main" id="{1C22CDFC-ECFD-5BE7-8733-C37CEFFE24E1}"/>
              </a:ext>
            </a:extLst>
          </p:cNvPr>
          <p:cNvSpPr txBox="1">
            <a:spLocks noChangeArrowheads="1"/>
          </p:cNvSpPr>
          <p:nvPr/>
        </p:nvSpPr>
        <p:spPr bwMode="auto">
          <a:xfrm>
            <a:off x="539016" y="41973950"/>
            <a:ext cx="27841077" cy="2537599"/>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buNone/>
            </a:pPr>
            <a:r>
              <a:rPr lang="vi-VN" sz="2400" dirty="0"/>
              <a:t> </a:t>
            </a:r>
            <a:r>
              <a:rPr lang="vi-VN" sz="2800" b="1" dirty="0"/>
              <a:t>Kết luận</a:t>
            </a:r>
            <a:r>
              <a:rPr lang="vi-VN" sz="2400" dirty="0"/>
              <a:t>:</a:t>
            </a:r>
          </a:p>
          <a:p>
            <a:pPr>
              <a:buNone/>
            </a:pP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Hệ thống đã triển khai</a:t>
            </a:r>
            <a:r>
              <a:rPr lang="vi-VN" sz="2000" dirty="0">
                <a:latin typeface="Arial" panose="020B0604020202020204" pitchFamily="34" charset="0"/>
                <a:cs typeface="Arial" panose="020B0604020202020204" pitchFamily="34" charset="0"/>
              </a:rPr>
              <a:t>:</a:t>
            </a:r>
          </a:p>
          <a:p>
            <a:pPr>
              <a:buNone/>
            </a:pPr>
            <a:r>
              <a:rPr lang="vi-VN" sz="2000" b="1" dirty="0">
                <a:latin typeface="Arial" panose="020B0604020202020204" pitchFamily="34" charset="0"/>
                <a:cs typeface="Arial" panose="020B0604020202020204" pitchFamily="34" charset="0"/>
              </a:rPr>
              <a:t>Mở cửa ra vào</a:t>
            </a:r>
            <a:r>
              <a:rPr lang="vi-VN" sz="2000" dirty="0">
                <a:latin typeface="Arial" panose="020B0604020202020204" pitchFamily="34" charset="0"/>
                <a:cs typeface="Arial" panose="020B0604020202020204" pitchFamily="34" charset="0"/>
              </a:rPr>
              <a:t> bằng chip và điện thoại, tăng tính tiện lợi và an toàn.</a:t>
            </a:r>
            <a:r>
              <a:rPr lang="vi-VN" sz="2000" b="1" dirty="0">
                <a:latin typeface="Arial" panose="020B0604020202020204" pitchFamily="34" charset="0"/>
                <a:cs typeface="Arial" panose="020B0604020202020204" pitchFamily="34" charset="0"/>
              </a:rPr>
              <a:t>Tự động đóng cửa giếng trời khi mưa</a:t>
            </a:r>
            <a:r>
              <a:rPr lang="vi-VN" sz="2000" dirty="0">
                <a:latin typeface="Arial" panose="020B0604020202020204" pitchFamily="34" charset="0"/>
                <a:cs typeface="Arial" panose="020B0604020202020204" pitchFamily="34" charset="0"/>
              </a:rPr>
              <a:t>, giúp bảo vệ nội thất và ngăn rò rỉ nước.</a:t>
            </a:r>
            <a:br>
              <a:rPr lang="vi-VN"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Bật đèn tự động</a:t>
            </a:r>
            <a:r>
              <a:rPr lang="vi-VN" sz="2000" dirty="0">
                <a:latin typeface="Arial" panose="020B0604020202020204" pitchFamily="34" charset="0"/>
                <a:cs typeface="Arial" panose="020B0604020202020204" pitchFamily="34" charset="0"/>
              </a:rPr>
              <a:t> bằng cảm biến hồng ngoại, tiết kiệm điện năng và tiện lợi.</a:t>
            </a: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Cảnh báo rò rỉ gas và báo cháy</a:t>
            </a:r>
            <a:r>
              <a:rPr lang="vi-VN" sz="2000" dirty="0">
                <a:latin typeface="Arial" panose="020B0604020202020204" pitchFamily="34" charset="0"/>
                <a:cs typeface="Arial" panose="020B0604020202020204" pitchFamily="34" charset="0"/>
              </a:rPr>
              <a:t>, đảm bảo an toàn cho người dùng.Hệ thống hoạt động ổn định, giúp tiện nghi, an toàn và tối ưu hóa năng lượng trong ngôi nhà.</a:t>
            </a:r>
          </a:p>
          <a:p>
            <a:pPr>
              <a:buNone/>
            </a:pP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Hướng phát triển</a:t>
            </a:r>
            <a:r>
              <a:rPr lang="vi-VN" sz="2000" dirty="0">
                <a:latin typeface="Arial" panose="020B0604020202020204" pitchFamily="34" charset="0"/>
                <a:cs typeface="Arial" panose="020B0604020202020204" pitchFamily="34" charset="0"/>
              </a:rPr>
              <a:t>:</a:t>
            </a:r>
          </a:p>
          <a:p>
            <a:r>
              <a:rPr lang="vi-VN" sz="2000" b="1" dirty="0">
                <a:latin typeface="Arial" panose="020B0604020202020204" pitchFamily="34" charset="0"/>
                <a:cs typeface="Arial" panose="020B0604020202020204" pitchFamily="34" charset="0"/>
              </a:rPr>
              <a:t>Tích hợp AI &amp; IoT</a:t>
            </a:r>
            <a:r>
              <a:rPr lang="vi-VN" sz="2000" dirty="0">
                <a:latin typeface="Arial" panose="020B0604020202020204" pitchFamily="34" charset="0"/>
                <a:cs typeface="Arial" panose="020B0604020202020204" pitchFamily="34" charset="0"/>
              </a:rPr>
              <a:t>: Học thói quen người dùng.</a:t>
            </a:r>
            <a:r>
              <a:rPr lang="vi-VN" sz="2000" b="1" dirty="0">
                <a:latin typeface="Arial" panose="020B0604020202020204" pitchFamily="34" charset="0"/>
                <a:cs typeface="Arial" panose="020B0604020202020204" pitchFamily="34" charset="0"/>
              </a:rPr>
              <a:t>Điều khiển giọng nói</a:t>
            </a:r>
            <a:r>
              <a:rPr lang="vi-VN" sz="2000" dirty="0">
                <a:latin typeface="Arial" panose="020B0604020202020204" pitchFamily="34" charset="0"/>
                <a:cs typeface="Arial" panose="020B0604020202020204" pitchFamily="34" charset="0"/>
              </a:rPr>
              <a:t>: Google Assistant, Alexa.</a:t>
            </a:r>
            <a:r>
              <a:rPr lang="vi-VN" sz="2000" b="1" dirty="0">
                <a:latin typeface="Arial" panose="020B0604020202020204" pitchFamily="34" charset="0"/>
                <a:cs typeface="Arial" panose="020B0604020202020204" pitchFamily="34" charset="0"/>
              </a:rPr>
              <a:t>Camera thông minh</a:t>
            </a:r>
            <a:r>
              <a:rPr lang="vi-VN" sz="2000" dirty="0">
                <a:latin typeface="Arial" panose="020B0604020202020204" pitchFamily="34" charset="0"/>
                <a:cs typeface="Arial" panose="020B0604020202020204" pitchFamily="34" charset="0"/>
              </a:rPr>
              <a:t>: Phát hiện người lạ, cảnh báo xâm nhập.</a:t>
            </a:r>
          </a:p>
          <a:p>
            <a:r>
              <a:rPr lang="vi-VN" sz="2000" b="1" dirty="0">
                <a:latin typeface="Arial" panose="020B0604020202020204" pitchFamily="34" charset="0"/>
                <a:cs typeface="Arial" panose="020B0604020202020204" pitchFamily="34" charset="0"/>
              </a:rPr>
              <a:t>Quản lý năng lượng</a:t>
            </a:r>
            <a:r>
              <a:rPr lang="vi-VN" sz="2000" dirty="0">
                <a:latin typeface="Arial" panose="020B0604020202020204" pitchFamily="34" charset="0"/>
                <a:cs typeface="Arial" panose="020B0604020202020204" pitchFamily="34" charset="0"/>
              </a:rPr>
              <a:t>: Tối ưu hóa tiêu thụ điện.</a:t>
            </a:r>
          </a:p>
          <a:p>
            <a:pPr eaLnBrk="1" hangingPunct="1"/>
            <a:endParaRPr lang="en-US" sz="3000" dirty="0">
              <a:latin typeface="Calibri" pitchFamily="34" charset="0"/>
            </a:endParaRPr>
          </a:p>
        </p:txBody>
      </p:sp>
      <p:sp>
        <p:nvSpPr>
          <p:cNvPr id="60" name="Rectangle: Rounded Corners 59">
            <a:extLst>
              <a:ext uri="{FF2B5EF4-FFF2-40B4-BE49-F238E27FC236}">
                <a16:creationId xmlns:a16="http://schemas.microsoft.com/office/drawing/2014/main" id="{EA055D03-24A8-1DFD-FE26-40DB57FB9023}"/>
              </a:ext>
            </a:extLst>
          </p:cNvPr>
          <p:cNvSpPr/>
          <p:nvPr/>
        </p:nvSpPr>
        <p:spPr>
          <a:xfrm>
            <a:off x="20025147" y="28517129"/>
            <a:ext cx="7698589" cy="860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500" dirty="0"/>
              <a:t>Mô hình nhà thông minh</a:t>
            </a:r>
            <a:endParaRPr lang="en-US" sz="2500" dirty="0"/>
          </a:p>
        </p:txBody>
      </p:sp>
      <p:sp>
        <p:nvSpPr>
          <p:cNvPr id="68" name="Rectangle: Rounded Corners 67">
            <a:extLst>
              <a:ext uri="{FF2B5EF4-FFF2-40B4-BE49-F238E27FC236}">
                <a16:creationId xmlns:a16="http://schemas.microsoft.com/office/drawing/2014/main" id="{4C6958EE-BF90-25A9-E1FF-D3D55CE9108F}"/>
              </a:ext>
            </a:extLst>
          </p:cNvPr>
          <p:cNvSpPr/>
          <p:nvPr/>
        </p:nvSpPr>
        <p:spPr>
          <a:xfrm>
            <a:off x="20103120" y="21662451"/>
            <a:ext cx="7698589" cy="860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500" dirty="0"/>
              <a:t>Các chức năng đã hoàn thành của hệ thống</a:t>
            </a:r>
            <a:endParaRPr lang="en-US" sz="2500" dirty="0"/>
          </a:p>
        </p:txBody>
      </p:sp>
      <p:sp>
        <p:nvSpPr>
          <p:cNvPr id="2" name="Rectangle 1">
            <a:extLst>
              <a:ext uri="{FF2B5EF4-FFF2-40B4-BE49-F238E27FC236}">
                <a16:creationId xmlns:a16="http://schemas.microsoft.com/office/drawing/2014/main" id="{44761195-36CC-D318-5848-2FE501B51178}"/>
              </a:ext>
            </a:extLst>
          </p:cNvPr>
          <p:cNvSpPr/>
          <p:nvPr/>
        </p:nvSpPr>
        <p:spPr>
          <a:xfrm>
            <a:off x="10067981" y="20615282"/>
            <a:ext cx="9074187" cy="947416"/>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latin typeface="Calibri (Body)"/>
                <a:ea typeface="Calibri" panose="020F0502020204030204" pitchFamily="34" charset="0"/>
                <a:cs typeface="Calibri" panose="020F0502020204030204" pitchFamily="34" charset="0"/>
              </a:rPr>
              <a:t>Các thành phần hệ thống</a:t>
            </a:r>
            <a:endParaRPr lang="en-US" sz="5399" b="1" dirty="0">
              <a:solidFill>
                <a:schemeClr val="bg1"/>
              </a:solidFill>
              <a:latin typeface="Calibri (Body)"/>
              <a:ea typeface="Calibri" panose="020F0502020204030204" pitchFamily="34" charset="0"/>
              <a:cs typeface="Calibri" panose="020F0502020204030204" pitchFamily="34" charset="0"/>
            </a:endParaRPr>
          </a:p>
        </p:txBody>
      </p:sp>
      <p:sp>
        <p:nvSpPr>
          <p:cNvPr id="32" name="TextBox 31">
            <a:extLst>
              <a:ext uri="{FF2B5EF4-FFF2-40B4-BE49-F238E27FC236}">
                <a16:creationId xmlns:a16="http://schemas.microsoft.com/office/drawing/2014/main" id="{200AC82E-FF18-1922-4617-B52C8FD19479}"/>
              </a:ext>
            </a:extLst>
          </p:cNvPr>
          <p:cNvSpPr txBox="1"/>
          <p:nvPr/>
        </p:nvSpPr>
        <p:spPr>
          <a:xfrm>
            <a:off x="8408610" y="10752991"/>
            <a:ext cx="13621358" cy="646331"/>
          </a:xfrm>
          <a:prstGeom prst="rect">
            <a:avLst/>
          </a:prstGeom>
          <a:noFill/>
        </p:spPr>
        <p:txBody>
          <a:bodyPr wrap="none" rtlCol="0">
            <a:spAutoFit/>
          </a:bodyPr>
          <a:lstStyle/>
          <a:p>
            <a:r>
              <a:rPr lang="vi-VN" sz="3600" b="1" dirty="0"/>
              <a:t>Github</a:t>
            </a:r>
            <a:r>
              <a:rPr lang="en-US" sz="3600" b="1" dirty="0"/>
              <a:t>: </a:t>
            </a:r>
            <a:r>
              <a:rPr lang="en-US" sz="3600" dirty="0"/>
              <a:t>https://github.com/tuan-tho/nhan-dang-hanh-vi-con-nguoi.git</a:t>
            </a:r>
          </a:p>
        </p:txBody>
      </p:sp>
      <p:pic>
        <p:nvPicPr>
          <p:cNvPr id="39" name="Picture 38">
            <a:extLst>
              <a:ext uri="{FF2B5EF4-FFF2-40B4-BE49-F238E27FC236}">
                <a16:creationId xmlns:a16="http://schemas.microsoft.com/office/drawing/2014/main" id="{7ABF4E65-9336-CED4-40B5-828F0E50C5E5}"/>
              </a:ext>
            </a:extLst>
          </p:cNvPr>
          <p:cNvPicPr>
            <a:picLocks noChangeAspect="1"/>
          </p:cNvPicPr>
          <p:nvPr/>
        </p:nvPicPr>
        <p:blipFill>
          <a:blip r:embed="rId2"/>
          <a:stretch>
            <a:fillRect/>
          </a:stretch>
        </p:blipFill>
        <p:spPr>
          <a:xfrm>
            <a:off x="0" y="-5744"/>
            <a:ext cx="28803600" cy="6556531"/>
          </a:xfrm>
          <a:prstGeom prst="rect">
            <a:avLst/>
          </a:prstGeom>
        </p:spPr>
      </p:pic>
      <p:sp>
        <p:nvSpPr>
          <p:cNvPr id="40" name="TextBox 39">
            <a:extLst>
              <a:ext uri="{FF2B5EF4-FFF2-40B4-BE49-F238E27FC236}">
                <a16:creationId xmlns:a16="http://schemas.microsoft.com/office/drawing/2014/main" id="{E6C724AE-79C3-CBF7-13D9-AFB8C50186BA}"/>
              </a:ext>
            </a:extLst>
          </p:cNvPr>
          <p:cNvSpPr txBox="1"/>
          <p:nvPr/>
        </p:nvSpPr>
        <p:spPr>
          <a:xfrm>
            <a:off x="10097479" y="280631"/>
            <a:ext cx="8052141" cy="1569660"/>
          </a:xfrm>
          <a:prstGeom prst="rect">
            <a:avLst/>
          </a:prstGeom>
          <a:noFill/>
        </p:spPr>
        <p:txBody>
          <a:bodyPr wrap="none" rtlCol="0">
            <a:spAutoFit/>
          </a:bodyPr>
          <a:lstStyle/>
          <a:p>
            <a:pPr algn="ctr"/>
            <a:r>
              <a:rPr lang="en-US" sz="4800" b="1">
                <a:solidFill>
                  <a:schemeClr val="bg1"/>
                </a:solidFill>
              </a:rPr>
              <a:t>TRƯỜNG ĐẠI HỌC ĐẠI NAM</a:t>
            </a:r>
          </a:p>
          <a:p>
            <a:pPr algn="ctr"/>
            <a:r>
              <a:rPr lang="en-US" sz="4800" b="1">
                <a:solidFill>
                  <a:schemeClr val="bg1"/>
                </a:solidFill>
              </a:rPr>
              <a:t>KHOA CÔNG NGHỆ THÔNG TIN</a:t>
            </a:r>
          </a:p>
        </p:txBody>
      </p:sp>
      <p:pic>
        <p:nvPicPr>
          <p:cNvPr id="26" name="Picture 25">
            <a:extLst>
              <a:ext uri="{FF2B5EF4-FFF2-40B4-BE49-F238E27FC236}">
                <a16:creationId xmlns:a16="http://schemas.microsoft.com/office/drawing/2014/main" id="{B32DE3F2-B445-DE6C-2FDA-08F8D5B01429}"/>
              </a:ext>
            </a:extLst>
          </p:cNvPr>
          <p:cNvPicPr>
            <a:picLocks noChangeAspect="1"/>
          </p:cNvPicPr>
          <p:nvPr/>
        </p:nvPicPr>
        <p:blipFill>
          <a:blip r:embed="rId3"/>
          <a:stretch>
            <a:fillRect/>
          </a:stretch>
        </p:blipFill>
        <p:spPr>
          <a:xfrm>
            <a:off x="10045021" y="13353642"/>
            <a:ext cx="17876103" cy="6679946"/>
          </a:xfrm>
          <a:prstGeom prst="rect">
            <a:avLst/>
          </a:prstGeom>
        </p:spPr>
      </p:pic>
      <p:pic>
        <p:nvPicPr>
          <p:cNvPr id="28" name="Picture 27">
            <a:extLst>
              <a:ext uri="{FF2B5EF4-FFF2-40B4-BE49-F238E27FC236}">
                <a16:creationId xmlns:a16="http://schemas.microsoft.com/office/drawing/2014/main" id="{4BE479EB-3989-3151-536D-BAD62472E6DF}"/>
              </a:ext>
            </a:extLst>
          </p:cNvPr>
          <p:cNvPicPr>
            <a:picLocks noChangeAspect="1"/>
          </p:cNvPicPr>
          <p:nvPr/>
        </p:nvPicPr>
        <p:blipFill>
          <a:blip r:embed="rId4"/>
          <a:stretch>
            <a:fillRect/>
          </a:stretch>
        </p:blipFill>
        <p:spPr>
          <a:xfrm>
            <a:off x="10190268" y="23315497"/>
            <a:ext cx="4605831" cy="3268973"/>
          </a:xfrm>
          <a:prstGeom prst="rect">
            <a:avLst/>
          </a:prstGeom>
        </p:spPr>
      </p:pic>
      <p:pic>
        <p:nvPicPr>
          <p:cNvPr id="33" name="Picture 32">
            <a:extLst>
              <a:ext uri="{FF2B5EF4-FFF2-40B4-BE49-F238E27FC236}">
                <a16:creationId xmlns:a16="http://schemas.microsoft.com/office/drawing/2014/main" id="{0373F575-89AA-06C9-C3EE-C90981F027AF}"/>
              </a:ext>
            </a:extLst>
          </p:cNvPr>
          <p:cNvPicPr>
            <a:picLocks noChangeAspect="1"/>
          </p:cNvPicPr>
          <p:nvPr/>
        </p:nvPicPr>
        <p:blipFill>
          <a:blip r:embed="rId5"/>
          <a:stretch>
            <a:fillRect/>
          </a:stretch>
        </p:blipFill>
        <p:spPr>
          <a:xfrm>
            <a:off x="15132726" y="23131947"/>
            <a:ext cx="3842499" cy="3749535"/>
          </a:xfrm>
          <a:prstGeom prst="rect">
            <a:avLst/>
          </a:prstGeom>
        </p:spPr>
      </p:pic>
      <p:pic>
        <p:nvPicPr>
          <p:cNvPr id="37" name="Picture 36">
            <a:extLst>
              <a:ext uri="{FF2B5EF4-FFF2-40B4-BE49-F238E27FC236}">
                <a16:creationId xmlns:a16="http://schemas.microsoft.com/office/drawing/2014/main" id="{F18FBA63-23CA-135D-9936-EF3E6E6C7042}"/>
              </a:ext>
            </a:extLst>
          </p:cNvPr>
          <p:cNvPicPr>
            <a:picLocks noChangeAspect="1"/>
          </p:cNvPicPr>
          <p:nvPr/>
        </p:nvPicPr>
        <p:blipFill>
          <a:blip r:embed="rId6"/>
          <a:stretch>
            <a:fillRect/>
          </a:stretch>
        </p:blipFill>
        <p:spPr>
          <a:xfrm>
            <a:off x="10365921" y="33550241"/>
            <a:ext cx="8609304" cy="6426936"/>
          </a:xfrm>
          <a:prstGeom prst="rect">
            <a:avLst/>
          </a:prstGeom>
        </p:spPr>
      </p:pic>
      <p:pic>
        <p:nvPicPr>
          <p:cNvPr id="9" name="Picture 8">
            <a:extLst>
              <a:ext uri="{FF2B5EF4-FFF2-40B4-BE49-F238E27FC236}">
                <a16:creationId xmlns:a16="http://schemas.microsoft.com/office/drawing/2014/main" id="{2E2F40B9-2F67-E378-7D68-A9F324E62488}"/>
              </a:ext>
            </a:extLst>
          </p:cNvPr>
          <p:cNvPicPr>
            <a:picLocks noChangeAspect="1"/>
          </p:cNvPicPr>
          <p:nvPr/>
        </p:nvPicPr>
        <p:blipFill>
          <a:blip r:embed="rId7"/>
          <a:stretch>
            <a:fillRect/>
          </a:stretch>
        </p:blipFill>
        <p:spPr>
          <a:xfrm>
            <a:off x="20083255" y="29784026"/>
            <a:ext cx="7698590" cy="5073695"/>
          </a:xfrm>
          <a:prstGeom prst="rect">
            <a:avLst/>
          </a:prstGeom>
        </p:spPr>
      </p:pic>
      <p:pic>
        <p:nvPicPr>
          <p:cNvPr id="11" name="Picture 10">
            <a:extLst>
              <a:ext uri="{FF2B5EF4-FFF2-40B4-BE49-F238E27FC236}">
                <a16:creationId xmlns:a16="http://schemas.microsoft.com/office/drawing/2014/main" id="{A6265B40-2749-20E9-2861-9ADC4DC26FB8}"/>
              </a:ext>
            </a:extLst>
          </p:cNvPr>
          <p:cNvPicPr>
            <a:picLocks noChangeAspect="1"/>
          </p:cNvPicPr>
          <p:nvPr/>
        </p:nvPicPr>
        <p:blipFill>
          <a:blip r:embed="rId8"/>
          <a:stretch>
            <a:fillRect/>
          </a:stretch>
        </p:blipFill>
        <p:spPr>
          <a:xfrm>
            <a:off x="20025147" y="35025138"/>
            <a:ext cx="7756698" cy="5029401"/>
          </a:xfrm>
          <a:prstGeom prst="rect">
            <a:avLst/>
          </a:prstGeom>
        </p:spPr>
      </p:pic>
      <p:pic>
        <p:nvPicPr>
          <p:cNvPr id="4" name="Picture 3">
            <a:extLst>
              <a:ext uri="{FF2B5EF4-FFF2-40B4-BE49-F238E27FC236}">
                <a16:creationId xmlns:a16="http://schemas.microsoft.com/office/drawing/2014/main" id="{C4FC0FCF-82D7-62A2-E928-BD2F190DFB76}"/>
              </a:ext>
            </a:extLst>
          </p:cNvPr>
          <p:cNvPicPr>
            <a:picLocks noChangeAspect="1"/>
          </p:cNvPicPr>
          <p:nvPr/>
        </p:nvPicPr>
        <p:blipFill>
          <a:blip r:embed="rId9"/>
          <a:stretch>
            <a:fillRect/>
          </a:stretch>
        </p:blipFill>
        <p:spPr>
          <a:xfrm>
            <a:off x="23622712" y="7236362"/>
            <a:ext cx="4298412" cy="4319483"/>
          </a:xfrm>
          <a:prstGeom prst="rect">
            <a:avLst/>
          </a:prstGeom>
        </p:spPr>
      </p:pic>
      <p:pic>
        <p:nvPicPr>
          <p:cNvPr id="8" name="Picture 7">
            <a:extLst>
              <a:ext uri="{FF2B5EF4-FFF2-40B4-BE49-F238E27FC236}">
                <a16:creationId xmlns:a16="http://schemas.microsoft.com/office/drawing/2014/main" id="{B7541BD3-FBCF-CCB2-DBCB-79B4CEF94403}"/>
              </a:ext>
            </a:extLst>
          </p:cNvPr>
          <p:cNvPicPr>
            <a:picLocks noChangeAspect="1"/>
          </p:cNvPicPr>
          <p:nvPr/>
        </p:nvPicPr>
        <p:blipFill>
          <a:blip r:embed="rId10"/>
          <a:stretch>
            <a:fillRect/>
          </a:stretch>
        </p:blipFill>
        <p:spPr>
          <a:xfrm>
            <a:off x="10190268" y="27999779"/>
            <a:ext cx="8784957" cy="3568493"/>
          </a:xfrm>
          <a:prstGeom prst="rect">
            <a:avLst/>
          </a:prstGeom>
        </p:spPr>
      </p:pic>
    </p:spTree>
    <p:extLst>
      <p:ext uri="{BB962C8B-B14F-4D97-AF65-F5344CB8AC3E}">
        <p14:creationId xmlns:p14="http://schemas.microsoft.com/office/powerpoint/2010/main" val="13358698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642</TotalTime>
  <Words>813</Words>
  <Application>Microsoft Office PowerPoint</Application>
  <PresentationFormat>Custom</PresentationFormat>
  <Paragraphs>530</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(Body)</vt:lpstr>
      <vt:lpstr>Calibri Light</vt:lpstr>
      <vt:lpstr>SegoeuiPc</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Thái Khánh Nguyễn</dc:creator>
  <cp:lastModifiedBy>Kan Kan</cp:lastModifiedBy>
  <cp:revision>72</cp:revision>
  <dcterms:created xsi:type="dcterms:W3CDTF">2023-07-02T07:57:15Z</dcterms:created>
  <dcterms:modified xsi:type="dcterms:W3CDTF">2025-03-18T09:58:31Z</dcterms:modified>
</cp:coreProperties>
</file>

<file path=docProps/thumbnail.jpeg>
</file>